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53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00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>
        <p:scale>
          <a:sx n="66" d="100"/>
          <a:sy n="66" d="100"/>
        </p:scale>
        <p:origin x="-3000" y="-1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10/03/2019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r-FR" dirty="0">
                <a:solidFill>
                  <a:srgbClr val="00B050"/>
                </a:solidFill>
                <a:latin typeface="Comic Sans MS" pitchFamily="66" charset="0"/>
              </a:rPr>
              <a:t>Liturgie de l’ Eucharistie</a:t>
            </a:r>
            <a:r>
              <a:rPr lang="fr-FR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fr-FR" dirty="0">
                <a:solidFill>
                  <a:srgbClr val="FFFF00"/>
                </a:solidFill>
              </a:rPr>
              <a:t>-&gt;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 smtClean="0">
                <a:solidFill>
                  <a:srgbClr val="FFCCFF"/>
                </a:solidFill>
                <a:latin typeface="Comic Sans MS" pitchFamily="66" charset="0"/>
              </a:rPr>
              <a:t>Sanctus</a:t>
            </a:r>
            <a:endParaRPr lang="fr-FR" dirty="0">
              <a:solidFill>
                <a:srgbClr val="FFCCFF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620688"/>
            <a:ext cx="9144000" cy="6237312"/>
          </a:xfrm>
        </p:spPr>
        <p:txBody>
          <a:bodyPr/>
          <a:lstStyle/>
          <a:p>
            <a:pPr marL="0" indent="20638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Toi Seigneur, Toi le seul Dieu,</a:t>
            </a:r>
            <a:r>
              <a:rPr lang="fr-FR" dirty="0">
                <a:solidFill>
                  <a:srgbClr val="FFFF00"/>
                </a:solidFill>
              </a:rPr>
              <a:t/>
            </a:r>
            <a:br>
              <a:rPr lang="fr-FR" dirty="0">
                <a:solidFill>
                  <a:srgbClr val="FFFF00"/>
                </a:solidFill>
              </a:rPr>
            </a:br>
            <a:r>
              <a:rPr lang="fr-FR" b="1" i="1" dirty="0">
                <a:solidFill>
                  <a:srgbClr val="FFFF00"/>
                </a:solidFill>
              </a:rPr>
              <a:t>Tu remplis le ciel et la terre, </a:t>
            </a:r>
            <a:r>
              <a:rPr lang="fr-FR" dirty="0">
                <a:solidFill>
                  <a:srgbClr val="FFFF00"/>
                </a:solidFill>
              </a:rPr>
              <a:t/>
            </a:r>
            <a:br>
              <a:rPr lang="fr-FR" dirty="0">
                <a:solidFill>
                  <a:srgbClr val="FFFF00"/>
                </a:solidFill>
              </a:rPr>
            </a:br>
            <a:r>
              <a:rPr lang="fr-FR" b="1" i="1" dirty="0">
                <a:solidFill>
                  <a:srgbClr val="FFFF00"/>
                </a:solidFill>
              </a:rPr>
              <a:t>Toi Seigneur, Toi le seul Dieu,</a:t>
            </a:r>
            <a:r>
              <a:rPr lang="fr-FR" dirty="0">
                <a:solidFill>
                  <a:srgbClr val="FFFF00"/>
                </a:solidFill>
              </a:rPr>
              <a:t/>
            </a:r>
            <a:br>
              <a:rPr lang="fr-FR" dirty="0">
                <a:solidFill>
                  <a:srgbClr val="FFFF00"/>
                </a:solidFill>
              </a:rPr>
            </a:br>
            <a:r>
              <a:rPr lang="fr-FR" b="1" i="1" dirty="0">
                <a:solidFill>
                  <a:srgbClr val="FFFF00"/>
                </a:solidFill>
              </a:rPr>
              <a:t>Vois danser en nous ta lumière.</a:t>
            </a:r>
            <a:r>
              <a:rPr lang="fr-FR" dirty="0">
                <a:solidFill>
                  <a:srgbClr val="FFFF00"/>
                </a:solidFill>
              </a:rPr>
              <a:t/>
            </a:r>
            <a:br>
              <a:rPr lang="fr-FR" dirty="0">
                <a:solidFill>
                  <a:srgbClr val="FFFF00"/>
                </a:solidFill>
              </a:rPr>
            </a:br>
            <a:r>
              <a:rPr lang="fr-FR" b="1" i="1" dirty="0">
                <a:solidFill>
                  <a:srgbClr val="FFFF00"/>
                </a:solidFill>
              </a:rPr>
              <a:t>Hosanna, Hosanna, au plus haut des cieux</a:t>
            </a:r>
            <a:r>
              <a:rPr lang="fr-FR" dirty="0">
                <a:solidFill>
                  <a:srgbClr val="FFFF00"/>
                </a:solidFill>
              </a:rPr>
              <a:t> </a:t>
            </a:r>
            <a:r>
              <a:rPr lang="fr-FR" sz="2400" dirty="0">
                <a:solidFill>
                  <a:srgbClr val="FFFF00"/>
                </a:solidFill>
              </a:rPr>
              <a:t>(bis)</a:t>
            </a:r>
            <a:r>
              <a:rPr lang="fr-FR"/>
              <a:t/>
            </a:r>
            <a:br>
              <a:rPr lang="fr-FR"/>
            </a:br>
            <a:endParaRPr lang="fr-FR" smtClean="0"/>
          </a:p>
          <a:p>
            <a:pPr marL="0" indent="20638">
              <a:spcBef>
                <a:spcPts val="0"/>
              </a:spcBef>
            </a:pPr>
            <a:r>
              <a:rPr lang="fr-FR" i="1" u="sng" smtClean="0"/>
              <a:t>Couplets </a:t>
            </a:r>
            <a:r>
              <a:rPr lang="fr-FR" i="1" u="sng" dirty="0"/>
              <a:t>Femmes :  </a:t>
            </a:r>
            <a:r>
              <a:rPr lang="fr-FR" dirty="0"/>
              <a:t>      </a:t>
            </a:r>
            <a:r>
              <a:rPr lang="fr-FR" i="1" u="sng" dirty="0"/>
              <a:t>Réponds</a:t>
            </a:r>
            <a:r>
              <a:rPr lang="fr-FR" u="sng" dirty="0"/>
              <a:t> </a:t>
            </a:r>
            <a:r>
              <a:rPr lang="fr-FR" i="1" u="sng" dirty="0"/>
              <a:t>hommes :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Toi seul es Saint, 	      Toi seul es Dieu. (bis)</a:t>
            </a:r>
            <a:br>
              <a:rPr lang="fr-FR" dirty="0"/>
            </a:br>
            <a:r>
              <a:rPr lang="fr-FR" dirty="0"/>
              <a:t>Toi seul es Grand, 	      Toi seul es Dieu. (bis)</a:t>
            </a:r>
            <a:br>
              <a:rPr lang="fr-FR" dirty="0"/>
            </a:br>
            <a:r>
              <a:rPr lang="fr-FR" altLang="fr-FR" sz="1600" dirty="0"/>
              <a:t/>
            </a:r>
            <a:br>
              <a:rPr lang="fr-FR" altLang="fr-FR" sz="1600" dirty="0"/>
            </a:br>
            <a:r>
              <a:rPr lang="fr-FR" b="1" i="1" dirty="0">
                <a:solidFill>
                  <a:srgbClr val="FFFF00"/>
                </a:solidFill>
              </a:rPr>
              <a:t/>
            </a:r>
            <a:br>
              <a:rPr lang="fr-FR" b="1" i="1" dirty="0">
                <a:solidFill>
                  <a:srgbClr val="FFFF00"/>
                </a:solidFill>
              </a:rPr>
            </a:br>
            <a:endParaRPr lang="fr-F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5449</TotalTime>
  <Words>15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Liturgie de l’ Eucharistie -&gt; Sanctus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Francois</cp:lastModifiedBy>
  <cp:revision>668</cp:revision>
  <cp:lastPrinted>2017-10-06T11:59:14Z</cp:lastPrinted>
  <dcterms:created xsi:type="dcterms:W3CDTF">2009-10-17T16:00:12Z</dcterms:created>
  <dcterms:modified xsi:type="dcterms:W3CDTF">2019-03-10T17:05:40Z</dcterms:modified>
</cp:coreProperties>
</file>