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87" d="100"/>
          <a:sy n="87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C10BD-54E4-4FE8-93AB-3D12A8B085C5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C10BD-54E4-4FE8-93AB-3D12A8B085C5}" type="slidenum">
              <a:rPr lang="fr-FR" smtClean="0">
                <a:cs typeface="Arial" charset="0"/>
              </a:rPr>
              <a:pPr/>
              <a:t>2</a:t>
            </a:fld>
            <a:endParaRPr lang="fr-FR" smtClean="0"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C10BD-54E4-4FE8-93AB-3D12A8B085C5}" type="slidenum">
              <a:rPr lang="fr-FR" smtClean="0">
                <a:cs typeface="Arial" charset="0"/>
              </a:rPr>
              <a:pPr/>
              <a:t>3</a:t>
            </a:fld>
            <a:endParaRPr lang="fr-FR" smtClean="0"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142875" y="0"/>
            <a:ext cx="900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Gloire à Dieu</a:t>
            </a:r>
          </a:p>
        </p:txBody>
      </p:sp>
      <p:sp>
        <p:nvSpPr>
          <p:cNvPr id="49154" name="ZoneTexte 6"/>
          <p:cNvSpPr txBox="1">
            <a:spLocks noChangeArrowheads="1"/>
          </p:cNvSpPr>
          <p:nvPr/>
        </p:nvSpPr>
        <p:spPr bwMode="auto">
          <a:xfrm>
            <a:off x="0" y="549275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Gloire à Dieu au plus haut des cieux,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Paix aux hommes qu'il aime.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 à Dieu au plus haut des cieux,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Gloire, gloire à Dieu ! 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altLang="fr-FR" sz="1600" dirty="0">
              <a:solidFill>
                <a:schemeClr val="bg1"/>
              </a:solidFill>
            </a:endParaRPr>
          </a:p>
          <a:p>
            <a:pPr lvl="0"/>
            <a:r>
              <a:rPr lang="fr-FR" altLang="fr-FR" sz="3000" i="0" dirty="0" smtClean="0">
                <a:solidFill>
                  <a:schemeClr val="bg1"/>
                </a:solidFill>
              </a:rPr>
              <a:t>1. </a:t>
            </a:r>
            <a:r>
              <a:rPr lang="fr-FR" sz="3000" i="0" dirty="0" smtClean="0">
                <a:solidFill>
                  <a:schemeClr val="bg1"/>
                </a:solidFill>
              </a:rPr>
              <a:t>Nous te louons, nous te bénissons ;</a:t>
            </a:r>
          </a:p>
          <a:p>
            <a:pPr marL="355600" indent="95250"/>
            <a:r>
              <a:rPr lang="fr-FR" sz="3000" i="0" dirty="0" smtClean="0">
                <a:solidFill>
                  <a:schemeClr val="bg1"/>
                </a:solidFill>
              </a:rPr>
              <a:t>Nous t’adorons, nous te glorifions,</a:t>
            </a:r>
          </a:p>
          <a:p>
            <a:pPr marL="355600" indent="95250"/>
            <a:r>
              <a:rPr lang="fr-FR" sz="3000" i="0" dirty="0" smtClean="0">
                <a:solidFill>
                  <a:schemeClr val="bg1"/>
                </a:solidFill>
              </a:rPr>
              <a:t>Nous te rendons grâce, pour ton immense gloire,</a:t>
            </a:r>
          </a:p>
          <a:p>
            <a:pPr marL="355600" indent="95250"/>
            <a:r>
              <a:rPr lang="fr-FR" sz="3000" i="0" dirty="0" smtClean="0">
                <a:solidFill>
                  <a:schemeClr val="bg1"/>
                </a:solidFill>
              </a:rPr>
              <a:t>Gloire, gloire à Dieu !</a:t>
            </a:r>
          </a:p>
          <a:p>
            <a:endParaRPr lang="fr-FR" altLang="fr-FR" sz="1400" i="0" dirty="0">
              <a:solidFill>
                <a:schemeClr val="bg1"/>
              </a:solidFill>
            </a:endParaRPr>
          </a:p>
          <a:p>
            <a:pPr lvl="0"/>
            <a:r>
              <a:rPr lang="fr-FR" altLang="fr-FR" sz="3000" i="0" dirty="0" smtClean="0">
                <a:solidFill>
                  <a:schemeClr val="bg1"/>
                </a:solidFill>
              </a:rPr>
              <a:t>2. </a:t>
            </a:r>
            <a:r>
              <a:rPr lang="fr-FR" sz="3000" i="0" dirty="0" smtClean="0">
                <a:solidFill>
                  <a:schemeClr val="bg1"/>
                </a:solidFill>
              </a:rPr>
              <a:t>Seigneur Dieu, Roi du ciel,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Dieu le Père tout-puissant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Seigneur Fils unique, Jésus Christ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Gloire, gloire à toi !</a:t>
            </a:r>
          </a:p>
        </p:txBody>
      </p:sp>
    </p:spTree>
    <p:extLst>
      <p:ext uri="{BB962C8B-B14F-4D97-AF65-F5344CB8AC3E}">
        <p14:creationId xmlns:p14="http://schemas.microsoft.com/office/powerpoint/2010/main" val="25770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142875" y="0"/>
            <a:ext cx="900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Gloire à Dieu</a:t>
            </a:r>
          </a:p>
        </p:txBody>
      </p:sp>
      <p:sp>
        <p:nvSpPr>
          <p:cNvPr id="49154" name="ZoneTexte 6"/>
          <p:cNvSpPr txBox="1">
            <a:spLocks noChangeArrowheads="1"/>
          </p:cNvSpPr>
          <p:nvPr/>
        </p:nvSpPr>
        <p:spPr bwMode="auto">
          <a:xfrm>
            <a:off x="0" y="549275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Gloire à Dieu au plus haut des cieux,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Paix aux hommes qu'il aime.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 à Dieu au plus haut des cieux,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Gloire, gloire à Dieu !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altLang="fr-FR" sz="1400" dirty="0">
              <a:solidFill>
                <a:schemeClr val="bg1"/>
              </a:solidFill>
            </a:endParaRPr>
          </a:p>
          <a:p>
            <a:pPr lvl="0"/>
            <a:r>
              <a:rPr lang="fr-FR" altLang="fr-FR" sz="3000" i="0" dirty="0" smtClean="0">
                <a:solidFill>
                  <a:schemeClr val="bg1"/>
                </a:solidFill>
              </a:rPr>
              <a:t>3. </a:t>
            </a:r>
            <a:r>
              <a:rPr lang="fr-FR" sz="3000" i="0" dirty="0" smtClean="0">
                <a:solidFill>
                  <a:schemeClr val="bg1"/>
                </a:solidFill>
              </a:rPr>
              <a:t>Seigneur Dieu, agneau de Dieu,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Seigneur, le fils du Père,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Toi qui enlèves les péchés du monde,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Prends pitié de nous.</a:t>
            </a:r>
          </a:p>
          <a:p>
            <a:endParaRPr lang="fr-FR" altLang="fr-FR" sz="1000" i="0" dirty="0">
              <a:solidFill>
                <a:schemeClr val="bg1"/>
              </a:solidFill>
            </a:endParaRPr>
          </a:p>
          <a:p>
            <a:pPr lvl="0"/>
            <a:r>
              <a:rPr lang="fr-FR" altLang="fr-FR" sz="3000" i="0" dirty="0" smtClean="0">
                <a:solidFill>
                  <a:schemeClr val="bg1"/>
                </a:solidFill>
              </a:rPr>
              <a:t>4. </a:t>
            </a:r>
            <a:r>
              <a:rPr lang="fr-FR" sz="3000" i="0" dirty="0" smtClean="0">
                <a:solidFill>
                  <a:schemeClr val="bg1"/>
                </a:solidFill>
              </a:rPr>
              <a:t>Toi qui </a:t>
            </a:r>
            <a:r>
              <a:rPr lang="fr-FR" sz="3000" i="0" smtClean="0">
                <a:solidFill>
                  <a:schemeClr val="bg1"/>
                </a:solidFill>
              </a:rPr>
              <a:t>enlèves </a:t>
            </a:r>
            <a:r>
              <a:rPr lang="fr-FR" sz="3000" i="0" smtClean="0">
                <a:solidFill>
                  <a:schemeClr val="bg1"/>
                </a:solidFill>
              </a:rPr>
              <a:t>les péchés </a:t>
            </a:r>
            <a:r>
              <a:rPr lang="fr-FR" sz="3000" i="0" dirty="0" smtClean="0">
                <a:solidFill>
                  <a:schemeClr val="bg1"/>
                </a:solidFill>
              </a:rPr>
              <a:t>du monde,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Reçois notre prière, prends pitié,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Toi qui es assis à la droite du Père,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Prends pitié de nous.</a:t>
            </a:r>
            <a:endParaRPr lang="fr-FR" sz="30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142875" y="0"/>
            <a:ext cx="900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Gloire à Dieu</a:t>
            </a:r>
          </a:p>
        </p:txBody>
      </p:sp>
      <p:sp>
        <p:nvSpPr>
          <p:cNvPr id="49154" name="ZoneTexte 6"/>
          <p:cNvSpPr txBox="1">
            <a:spLocks noChangeArrowheads="1"/>
          </p:cNvSpPr>
          <p:nvPr/>
        </p:nvSpPr>
        <p:spPr bwMode="auto">
          <a:xfrm>
            <a:off x="0" y="549275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Gloire à Dieu au plus haut des cieux,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Paix aux hommes qu'il aime.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 à Dieu au plus haut des cieux,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Gloire, gloire à Dieu !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altLang="fr-FR" sz="1400" dirty="0">
              <a:solidFill>
                <a:schemeClr val="bg1"/>
              </a:solidFill>
            </a:endParaRPr>
          </a:p>
          <a:p>
            <a:pPr lvl="0"/>
            <a:r>
              <a:rPr lang="fr-FR" altLang="fr-FR" sz="3000" i="0" dirty="0" smtClean="0">
                <a:solidFill>
                  <a:schemeClr val="bg1"/>
                </a:solidFill>
              </a:rPr>
              <a:t>5. </a:t>
            </a:r>
            <a:r>
              <a:rPr lang="fr-FR" sz="3000" i="0" dirty="0" smtClean="0">
                <a:solidFill>
                  <a:schemeClr val="bg1"/>
                </a:solidFill>
              </a:rPr>
              <a:t>Car toi seul es saint, toi seul es Seigneur,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Toi seul es le Très Haut, Jésus-Christ,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Avec le Saint-Esprit dans la gloire du Père.</a:t>
            </a:r>
          </a:p>
          <a:p>
            <a:pPr indent="450850"/>
            <a:r>
              <a:rPr lang="fr-FR" sz="3000" i="0" dirty="0" smtClean="0">
                <a:solidFill>
                  <a:schemeClr val="bg1"/>
                </a:solidFill>
              </a:rPr>
              <a:t>Gloire, gloire à Dieu !</a:t>
            </a:r>
          </a:p>
          <a:p>
            <a:endParaRPr lang="fr-FR" altLang="fr-FR" sz="1000" i="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8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270</Words>
  <Application>Microsoft Office PowerPoint</Application>
  <PresentationFormat>Affichage à l'écran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DAIREAUX François</cp:lastModifiedBy>
  <cp:revision>663</cp:revision>
  <cp:lastPrinted>2017-10-06T11:59:14Z</cp:lastPrinted>
  <dcterms:created xsi:type="dcterms:W3CDTF">2009-10-17T16:00:12Z</dcterms:created>
  <dcterms:modified xsi:type="dcterms:W3CDTF">2022-08-29T11:31:09Z</dcterms:modified>
</cp:coreProperties>
</file>