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34419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4114343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4114343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4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4114343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620688"/>
            <a:ext cx="91440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100" b="1" dirty="0" smtClean="0">
                <a:solidFill>
                  <a:srgbClr val="FFFF00"/>
                </a:solidFill>
              </a:rPr>
              <a:t>Allons à la source, Jésus nous appelle,</a:t>
            </a:r>
            <a:br>
              <a:rPr lang="fr-FR" sz="3100" b="1" dirty="0" smtClean="0">
                <a:solidFill>
                  <a:srgbClr val="FFFF00"/>
                </a:solidFill>
              </a:rPr>
            </a:br>
            <a:r>
              <a:rPr lang="fr-FR" sz="3100" b="1" dirty="0" smtClean="0">
                <a:solidFill>
                  <a:srgbClr val="FFFF00"/>
                </a:solidFill>
              </a:rPr>
              <a:t>Exultons de joie, De son cœur jaillit l'eau vive ! </a:t>
            </a:r>
            <a:r>
              <a:rPr lang="fr-FR" sz="3100" dirty="0" smtClean="0">
                <a:solidFill>
                  <a:srgbClr val="FFFF00"/>
                </a:solidFill>
              </a:rPr>
              <a:t>(bis)</a:t>
            </a:r>
          </a:p>
          <a:p>
            <a:pPr>
              <a:defRPr/>
            </a:pPr>
            <a:endParaRPr lang="fr-FR" sz="1400" i="0" dirty="0">
              <a:solidFill>
                <a:srgbClr val="FFCCCC"/>
              </a:solidFill>
              <a:cs typeface="+mn-cs"/>
            </a:endParaRPr>
          </a:p>
          <a:p>
            <a:pPr marL="514350" lvl="0" indent="-514350">
              <a:buFontTx/>
              <a:buAutoNum type="arabicPeriod"/>
              <a:defRPr/>
            </a:pPr>
            <a:r>
              <a:rPr lang="fr-FR" sz="3000" i="0" dirty="0" smtClean="0">
                <a:solidFill>
                  <a:schemeClr val="bg1"/>
                </a:solidFill>
              </a:rPr>
              <a:t>Seigneur, toi seul es le chemin,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Tu es la vie, la vérité.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Nous mettons nos pas dans les tiens,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Pour chaque jour te rencontrer.</a:t>
            </a:r>
          </a:p>
          <a:p>
            <a:pPr marL="514350" lvl="0" indent="-514350">
              <a:buFontTx/>
              <a:buAutoNum type="arabicPeriod"/>
              <a:defRPr/>
            </a:pPr>
            <a:endParaRPr lang="fr-FR" sz="800" i="0" dirty="0" smtClean="0">
              <a:solidFill>
                <a:schemeClr val="bg1"/>
              </a:solidFill>
            </a:endParaRPr>
          </a:p>
          <a:p>
            <a:pPr marL="514350" lvl="0" indent="-514350">
              <a:buFontTx/>
              <a:buAutoNum type="arabicPeriod"/>
              <a:defRPr/>
            </a:pPr>
            <a:endParaRPr lang="fr-FR" sz="800" i="0" dirty="0" smtClean="0">
              <a:solidFill>
                <a:schemeClr val="bg1"/>
              </a:solidFill>
            </a:endParaRPr>
          </a:p>
          <a:p>
            <a:pPr marL="514350" lvl="0" indent="-514350">
              <a:buFontTx/>
              <a:buAutoNum type="arabicPeriod"/>
              <a:defRPr/>
            </a:pPr>
            <a:r>
              <a:rPr lang="fr-FR" sz="3000" i="0" dirty="0" smtClean="0">
                <a:solidFill>
                  <a:schemeClr val="bg1"/>
                </a:solidFill>
              </a:rPr>
              <a:t>Dans nos déserts tu nous rejoins,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Nous avançons dans la confiance.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Vers toi nous élevons les mains :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Nous avons soif de ta Présence !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xmlns="" val="29178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620688"/>
            <a:ext cx="9144000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100" b="1" dirty="0" smtClean="0">
                <a:solidFill>
                  <a:srgbClr val="FFFF00"/>
                </a:solidFill>
              </a:rPr>
              <a:t>Allons à la source, Jésus nous appelle,</a:t>
            </a:r>
            <a:br>
              <a:rPr lang="fr-FR" sz="3100" b="1" dirty="0" smtClean="0">
                <a:solidFill>
                  <a:srgbClr val="FFFF00"/>
                </a:solidFill>
              </a:rPr>
            </a:br>
            <a:r>
              <a:rPr lang="fr-FR" sz="3100" b="1" dirty="0" smtClean="0">
                <a:solidFill>
                  <a:srgbClr val="FFFF00"/>
                </a:solidFill>
              </a:rPr>
              <a:t>Exultons de joie, De son cœur jaillit l'eau vive ! </a:t>
            </a:r>
            <a:r>
              <a:rPr lang="fr-FR" sz="3100" dirty="0" smtClean="0">
                <a:solidFill>
                  <a:srgbClr val="FFFF00"/>
                </a:solidFill>
              </a:rPr>
              <a:t>(bis)</a:t>
            </a:r>
          </a:p>
          <a:p>
            <a:pPr>
              <a:defRPr/>
            </a:pPr>
            <a:endParaRPr lang="fr-FR" sz="1000" i="0" dirty="0" smtClean="0">
              <a:solidFill>
                <a:srgbClr val="FFCCCC"/>
              </a:solidFill>
              <a:cs typeface="+mn-cs"/>
            </a:endParaRPr>
          </a:p>
          <a:p>
            <a:pPr>
              <a:defRPr/>
            </a:pPr>
            <a:endParaRPr lang="fr-FR" sz="1000" i="0" dirty="0">
              <a:solidFill>
                <a:srgbClr val="FFCCCC"/>
              </a:solidFill>
              <a:cs typeface="+mn-cs"/>
            </a:endParaRP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3. Ton amour recouvre la terre,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Nous contemplons ta majesté.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Tu donnes vie à l'univers,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Source de toute éternité</a:t>
            </a:r>
            <a:r>
              <a:rPr lang="fr-FR" sz="3000" i="0" dirty="0" smtClean="0">
                <a:solidFill>
                  <a:schemeClr val="bg1"/>
                </a:solidFill>
              </a:rPr>
              <a:t>.</a:t>
            </a:r>
          </a:p>
          <a:p>
            <a:pPr marL="450850" lvl="0" indent="-450850"/>
            <a:endParaRPr lang="fr-FR" sz="3000" i="0" dirty="0" smtClean="0">
              <a:solidFill>
                <a:schemeClr val="bg1"/>
              </a:solidFill>
            </a:endParaRP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4.	Crucifié pour nous au Calvaire,</a:t>
            </a: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	Tu </a:t>
            </a:r>
            <a:r>
              <a:rPr lang="fr-FR" sz="3000" i="0" dirty="0" smtClean="0">
                <a:solidFill>
                  <a:schemeClr val="bg1"/>
                </a:solidFill>
              </a:rPr>
              <a:t>prends sur toi notre péché.</a:t>
            </a: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	Nous </a:t>
            </a:r>
            <a:r>
              <a:rPr lang="fr-FR" sz="3000" i="0" dirty="0" smtClean="0">
                <a:solidFill>
                  <a:schemeClr val="bg1"/>
                </a:solidFill>
              </a:rPr>
              <a:t>accueillons le grand mystère</a:t>
            </a: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	D'un </a:t>
            </a:r>
            <a:r>
              <a:rPr lang="fr-FR" sz="3000" i="0" dirty="0" smtClean="0">
                <a:solidFill>
                  <a:schemeClr val="bg1"/>
                </a:solidFill>
              </a:rPr>
              <a:t>Dieu qui nous a tant aimés </a:t>
            </a:r>
            <a:r>
              <a:rPr lang="fr-FR" sz="3000" i="0" dirty="0" smtClean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xmlns="" val="27210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620688"/>
            <a:ext cx="9144000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100" b="1" dirty="0" smtClean="0">
                <a:solidFill>
                  <a:srgbClr val="FFFF00"/>
                </a:solidFill>
              </a:rPr>
              <a:t>Allons à la source, Jésus nous appelle,</a:t>
            </a:r>
            <a:br>
              <a:rPr lang="fr-FR" sz="3100" b="1" dirty="0" smtClean="0">
                <a:solidFill>
                  <a:srgbClr val="FFFF00"/>
                </a:solidFill>
              </a:rPr>
            </a:br>
            <a:r>
              <a:rPr lang="fr-FR" sz="3100" b="1" dirty="0" smtClean="0">
                <a:solidFill>
                  <a:srgbClr val="FFFF00"/>
                </a:solidFill>
              </a:rPr>
              <a:t>Exultons de joie, De son cœur jaillit l'eau vive ! </a:t>
            </a:r>
            <a:r>
              <a:rPr lang="fr-FR" sz="3100" dirty="0" smtClean="0">
                <a:solidFill>
                  <a:srgbClr val="FFFF00"/>
                </a:solidFill>
              </a:rPr>
              <a:t>(bis)</a:t>
            </a:r>
          </a:p>
          <a:p>
            <a:pPr>
              <a:defRPr/>
            </a:pPr>
            <a:endParaRPr lang="fr-FR" sz="1000" i="0" dirty="0" smtClean="0">
              <a:solidFill>
                <a:srgbClr val="FFCCCC"/>
              </a:solidFill>
              <a:cs typeface="+mn-cs"/>
            </a:endParaRPr>
          </a:p>
          <a:p>
            <a:pPr>
              <a:defRPr/>
            </a:pPr>
            <a:endParaRPr lang="fr-FR" sz="1000" i="0" dirty="0">
              <a:solidFill>
                <a:srgbClr val="FFCCCC"/>
              </a:solidFill>
              <a:cs typeface="+mn-cs"/>
            </a:endParaRP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5</a:t>
            </a:r>
            <a:r>
              <a:rPr lang="fr-FR" sz="3000" i="0" dirty="0" smtClean="0">
                <a:solidFill>
                  <a:schemeClr val="bg1"/>
                </a:solidFill>
              </a:rPr>
              <a:t>.	</a:t>
            </a:r>
            <a:r>
              <a:rPr lang="fr-FR" sz="3000" i="0" dirty="0" smtClean="0">
                <a:solidFill>
                  <a:schemeClr val="bg1"/>
                </a:solidFill>
              </a:rPr>
              <a:t>Seigneur puissante est ta victoire :</a:t>
            </a: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	Tu </a:t>
            </a:r>
            <a:r>
              <a:rPr lang="fr-FR" sz="3000" i="0" dirty="0" smtClean="0">
                <a:solidFill>
                  <a:schemeClr val="bg1"/>
                </a:solidFill>
              </a:rPr>
              <a:t>es vraiment ressuscité !</a:t>
            </a:r>
            <a:endParaRPr lang="fr-FR" sz="3000" i="0" dirty="0" smtClean="0">
              <a:solidFill>
                <a:schemeClr val="bg1"/>
              </a:solidFill>
            </a:endParaRP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	Plongés </a:t>
            </a:r>
            <a:r>
              <a:rPr lang="fr-FR" sz="3000" i="0" dirty="0" smtClean="0">
                <a:solidFill>
                  <a:schemeClr val="bg1"/>
                </a:solidFill>
              </a:rPr>
              <a:t>dans les eaux de ta mort,</a:t>
            </a: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	Nous </a:t>
            </a:r>
            <a:r>
              <a:rPr lang="fr-FR" sz="3000" i="0" dirty="0" smtClean="0">
                <a:solidFill>
                  <a:schemeClr val="bg1"/>
                </a:solidFill>
              </a:rPr>
              <a:t>revêtons ta sainteté.</a:t>
            </a:r>
            <a:endParaRPr lang="fr-FR" sz="3000" i="0" dirty="0" smtClean="0">
              <a:solidFill>
                <a:schemeClr val="bg1"/>
              </a:solidFill>
            </a:endParaRPr>
          </a:p>
          <a:p>
            <a:pPr marL="450850" lvl="0" indent="-450850"/>
            <a:endParaRPr lang="fr-FR" sz="3000" i="0" dirty="0" smtClean="0">
              <a:solidFill>
                <a:schemeClr val="bg1"/>
              </a:solidFill>
            </a:endParaRPr>
          </a:p>
          <a:p>
            <a:pPr marL="450850" indent="-450850"/>
            <a:r>
              <a:rPr lang="fr-FR" sz="3000" i="0" dirty="0" smtClean="0">
                <a:solidFill>
                  <a:schemeClr val="bg1"/>
                </a:solidFill>
              </a:rPr>
              <a:t>6. </a:t>
            </a:r>
            <a:r>
              <a:rPr lang="fr-FR" sz="3000" i="0" dirty="0" smtClean="0">
                <a:solidFill>
                  <a:schemeClr val="bg1"/>
                </a:solidFill>
              </a:rPr>
              <a:t>	Agneau </a:t>
            </a:r>
            <a:r>
              <a:rPr lang="fr-FR" sz="3000" i="0" dirty="0" smtClean="0">
                <a:solidFill>
                  <a:schemeClr val="bg1"/>
                </a:solidFill>
              </a:rPr>
              <a:t>de l'Alliance nouvelle,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L'Eglise est née de ton côté.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Rassemblés autour de l'autel,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Nous venons pour te célébrer</a:t>
            </a:r>
            <a:r>
              <a:rPr lang="fr-FR" sz="3000" i="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xmlns="" val="27210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620688"/>
            <a:ext cx="914400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100" b="1" dirty="0" smtClean="0">
                <a:solidFill>
                  <a:srgbClr val="FFFF00"/>
                </a:solidFill>
              </a:rPr>
              <a:t>Allons à la source, Jésus nous appelle,</a:t>
            </a:r>
            <a:br>
              <a:rPr lang="fr-FR" sz="3100" b="1" dirty="0" smtClean="0">
                <a:solidFill>
                  <a:srgbClr val="FFFF00"/>
                </a:solidFill>
              </a:rPr>
            </a:br>
            <a:r>
              <a:rPr lang="fr-FR" sz="3100" b="1" dirty="0" smtClean="0">
                <a:solidFill>
                  <a:srgbClr val="FFFF00"/>
                </a:solidFill>
              </a:rPr>
              <a:t>Exultons de joie, De son cœur jaillit l'eau vive ! </a:t>
            </a:r>
            <a:r>
              <a:rPr lang="fr-FR" sz="3100" dirty="0" smtClean="0">
                <a:solidFill>
                  <a:srgbClr val="FFFF00"/>
                </a:solidFill>
              </a:rPr>
              <a:t>(bis)</a:t>
            </a:r>
          </a:p>
          <a:p>
            <a:pPr>
              <a:defRPr/>
            </a:pPr>
            <a:endParaRPr lang="fr-FR" sz="1000" i="0" dirty="0" smtClean="0">
              <a:solidFill>
                <a:srgbClr val="FFCCCC"/>
              </a:solidFill>
              <a:cs typeface="+mn-cs"/>
            </a:endParaRPr>
          </a:p>
          <a:p>
            <a:pPr>
              <a:defRPr/>
            </a:pPr>
            <a:endParaRPr lang="fr-FR" sz="1000" i="0" dirty="0">
              <a:solidFill>
                <a:srgbClr val="FFCCCC"/>
              </a:solidFill>
              <a:cs typeface="+mn-cs"/>
            </a:endParaRPr>
          </a:p>
          <a:p>
            <a:pPr marL="450850" indent="-450850"/>
            <a:endParaRPr lang="fr-FR" sz="3000" i="0" dirty="0" smtClean="0">
              <a:solidFill>
                <a:schemeClr val="bg1"/>
              </a:solidFill>
            </a:endParaRP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7</a:t>
            </a:r>
            <a:r>
              <a:rPr lang="fr-FR" sz="3000" i="0" dirty="0" smtClean="0">
                <a:solidFill>
                  <a:schemeClr val="bg1"/>
                </a:solidFill>
              </a:rPr>
              <a:t>.	Par l'Esprit Saint que tu envoies,</a:t>
            </a: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	Tu </a:t>
            </a:r>
            <a:r>
              <a:rPr lang="fr-FR" sz="3000" i="0" dirty="0" smtClean="0">
                <a:solidFill>
                  <a:schemeClr val="bg1"/>
                </a:solidFill>
              </a:rPr>
              <a:t>viens embraser notre cœur.</a:t>
            </a: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	En </a:t>
            </a:r>
            <a:r>
              <a:rPr lang="fr-FR" sz="3000" i="0" dirty="0" smtClean="0">
                <a:solidFill>
                  <a:schemeClr val="bg1"/>
                </a:solidFill>
              </a:rPr>
              <a:t>lui nous connaissons la joie</a:t>
            </a:r>
          </a:p>
          <a:p>
            <a:pPr marL="450850" lvl="0" indent="-450850"/>
            <a:r>
              <a:rPr lang="fr-FR" sz="3000" i="0" dirty="0" smtClean="0">
                <a:solidFill>
                  <a:schemeClr val="bg1"/>
                </a:solidFill>
              </a:rPr>
              <a:t>	D'annoncer </a:t>
            </a:r>
            <a:r>
              <a:rPr lang="fr-FR" sz="3000" i="0" dirty="0" smtClean="0">
                <a:solidFill>
                  <a:schemeClr val="bg1"/>
                </a:solidFill>
              </a:rPr>
              <a:t>que tu es Seigneur </a:t>
            </a:r>
            <a:r>
              <a:rPr lang="fr-FR" sz="3000" i="0" dirty="0" smtClean="0">
                <a:solidFill>
                  <a:schemeClr val="bg1"/>
                </a:solidFill>
              </a:rPr>
              <a:t>!</a:t>
            </a:r>
            <a:endParaRPr lang="fr-FR" sz="3000" i="0" dirty="0" smtClean="0">
              <a:solidFill>
                <a:schemeClr val="bg1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210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64</Words>
  <Application>Microsoft Office PowerPoint</Application>
  <PresentationFormat>Affichage à l'écran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Modèle par défaut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688</cp:revision>
  <cp:lastPrinted>2017-10-06T11:59:14Z</cp:lastPrinted>
  <dcterms:created xsi:type="dcterms:W3CDTF">2009-10-17T16:00:12Z</dcterms:created>
  <dcterms:modified xsi:type="dcterms:W3CDTF">2019-12-26T22:34:29Z</dcterms:modified>
</cp:coreProperties>
</file>