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73" r:id="rId2"/>
    <p:sldId id="674" r:id="rId3"/>
    <p:sldId id="675" r:id="rId4"/>
    <p:sldId id="676" r:id="rId5"/>
    <p:sldId id="677" r:id="rId6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11/12/2019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A44A32-E0FB-4F72-A809-31EDB643698D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2186100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A44A32-E0FB-4F72-A809-31EDB643698D}" type="slidenum">
              <a:rPr lang="fr-FR" altLang="fr-FR" sz="1200" i="0"/>
              <a:pPr algn="r"/>
              <a:t>2</a:t>
            </a:fld>
            <a:endParaRPr lang="fr-FR" altLang="fr-FR" sz="1200" i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151838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A44A32-E0FB-4F72-A809-31EDB643698D}" type="slidenum">
              <a:rPr lang="fr-FR" altLang="fr-FR" sz="1200" i="0"/>
              <a:pPr algn="r"/>
              <a:t>3</a:t>
            </a:fld>
            <a:endParaRPr lang="fr-FR" altLang="fr-FR" sz="1200" i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32994006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A44A32-E0FB-4F72-A809-31EDB643698D}" type="slidenum">
              <a:rPr lang="fr-FR" altLang="fr-FR" sz="1200" i="0"/>
              <a:pPr algn="r"/>
              <a:t>4</a:t>
            </a:fld>
            <a:endParaRPr lang="fr-FR" altLang="fr-FR" sz="1200" i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24062175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7"/>
          <p:cNvSpPr txBox="1">
            <a:spLocks noGrp="1" noChangeArrowheads="1"/>
          </p:cNvSpPr>
          <p:nvPr/>
        </p:nvSpPr>
        <p:spPr bwMode="auto">
          <a:xfrm>
            <a:off x="3854940" y="944517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7A44A32-E0FB-4F72-A809-31EDB643698D}" type="slidenum">
              <a:rPr lang="fr-FR" altLang="fr-FR" sz="1200" i="0"/>
              <a:pPr algn="r"/>
              <a:t>5</a:t>
            </a:fld>
            <a:endParaRPr lang="fr-FR" altLang="fr-FR" sz="1200" i="0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1533022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202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ChangeArrowheads="1"/>
          </p:cNvSpPr>
          <p:nvPr/>
        </p:nvSpPr>
        <p:spPr bwMode="auto">
          <a:xfrm>
            <a:off x="-1588" y="332656"/>
            <a:ext cx="9398124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altLang="fr-FR" sz="800" i="0" dirty="0" smtClean="0">
              <a:solidFill>
                <a:schemeClr val="bg1"/>
              </a:solidFill>
            </a:endParaRPr>
          </a:p>
          <a:p>
            <a:r>
              <a:rPr lang="fr-FR" sz="3000" b="1" dirty="0" smtClean="0">
                <a:solidFill>
                  <a:srgbClr val="FFFF00"/>
                </a:solidFill>
              </a:rPr>
              <a:t>Venez, approchons-nous de la Table du Christ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Il nous livre son Corps et son Sang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Il se fait nourriture, Pain de Vie éternelle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Nous fait boire à la coupe des Noces de l’Agneau.</a:t>
            </a:r>
            <a:endParaRPr lang="fr-FR" sz="3000" dirty="0" smtClean="0">
              <a:solidFill>
                <a:srgbClr val="FFFF00"/>
              </a:solidFill>
            </a:endParaRPr>
          </a:p>
          <a:p>
            <a:endParaRPr lang="fr-FR" altLang="fr-FR" sz="800" dirty="0" smtClean="0">
              <a:solidFill>
                <a:schemeClr val="bg1"/>
              </a:solidFill>
            </a:endParaRPr>
          </a:p>
          <a:p>
            <a:endParaRPr lang="fr-FR" altLang="fr-FR" sz="800" dirty="0" smtClean="0">
              <a:solidFill>
                <a:schemeClr val="bg1"/>
              </a:solidFill>
            </a:endParaRPr>
          </a:p>
          <a:p>
            <a:pPr marL="355600" lvl="0" indent="-355600"/>
            <a:r>
              <a:rPr lang="fr-FR" sz="3000" i="0" dirty="0" smtClean="0">
                <a:solidFill>
                  <a:schemeClr val="bg1"/>
                </a:solidFill>
              </a:rPr>
              <a:t>1. </a:t>
            </a:r>
            <a:r>
              <a:rPr lang="fr-FR" sz="2800" i="0" dirty="0" smtClean="0">
                <a:solidFill>
                  <a:schemeClr val="bg1"/>
                </a:solidFill>
              </a:rPr>
              <a:t>La Sagesse de Dieu a préparé son vin,</a:t>
            </a:r>
            <a:r>
              <a:rPr lang="fr-FR" sz="2800" b="1" i="0" dirty="0" smtClean="0">
                <a:solidFill>
                  <a:schemeClr val="bg1"/>
                </a:solidFill>
              </a:rPr>
              <a:t> 		</a:t>
            </a:r>
            <a:r>
              <a:rPr lang="fr-FR" sz="2800" i="0" dirty="0" smtClean="0">
                <a:solidFill>
                  <a:schemeClr val="bg1"/>
                </a:solidFill>
              </a:rPr>
              <a:t/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Elle a dressé la table, elle invite les saints :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« Venez boire à la coupe ! Venez manger le pain !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Soyez la joie de Dieu, accourez au Festin ! »</a:t>
            </a:r>
          </a:p>
          <a:p>
            <a:endParaRPr lang="fr-FR" sz="800" i="0" dirty="0" smtClean="0">
              <a:solidFill>
                <a:schemeClr val="bg1"/>
              </a:solidFill>
            </a:endParaRPr>
          </a:p>
          <a:p>
            <a:pPr marL="355600" lvl="0" indent="-355600"/>
            <a:r>
              <a:rPr lang="fr-FR" sz="3000" i="0" dirty="0" smtClean="0">
                <a:solidFill>
                  <a:schemeClr val="bg1"/>
                </a:solidFill>
              </a:rPr>
              <a:t>2. </a:t>
            </a:r>
            <a:r>
              <a:rPr lang="fr-FR" sz="2800" i="0" dirty="0" smtClean="0">
                <a:solidFill>
                  <a:schemeClr val="bg1"/>
                </a:solidFill>
              </a:rPr>
              <a:t>Par le pain et le vin reçus en communion,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Voici le sacrifice qui nous rend à la Vie.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Le sang de l’Alliance jaillit du cœur de Dieu,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Quand le Verbe fait chair s’offre à nous sur la Croix.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Eucharistie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Communion </a:t>
            </a:r>
            <a:endParaRPr lang="fr-FR" sz="2800" i="0" dirty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00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ChangeArrowheads="1"/>
          </p:cNvSpPr>
          <p:nvPr/>
        </p:nvSpPr>
        <p:spPr bwMode="auto">
          <a:xfrm>
            <a:off x="-1588" y="332656"/>
            <a:ext cx="939812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altLang="fr-FR" sz="800" i="0" dirty="0" smtClean="0">
              <a:solidFill>
                <a:schemeClr val="bg1"/>
              </a:solidFill>
            </a:endParaRPr>
          </a:p>
          <a:p>
            <a:r>
              <a:rPr lang="fr-FR" sz="3000" b="1" dirty="0" smtClean="0">
                <a:solidFill>
                  <a:srgbClr val="FFFF00"/>
                </a:solidFill>
              </a:rPr>
              <a:t>Venez, approchons-nous de la Table du Christ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Il nous livre son Corps et son Sang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Il se fait nourriture, Pain de Vie éternelle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Nous fait boire à la coupe des Noces de l’Agneau.</a:t>
            </a:r>
            <a:endParaRPr lang="fr-FR" sz="3000" dirty="0" smtClean="0">
              <a:solidFill>
                <a:srgbClr val="FFFF00"/>
              </a:solidFill>
            </a:endParaRPr>
          </a:p>
          <a:p>
            <a:endParaRPr lang="fr-FR" altLang="fr-FR" sz="800" dirty="0" smtClean="0">
              <a:solidFill>
                <a:schemeClr val="bg1"/>
              </a:solidFill>
            </a:endParaRPr>
          </a:p>
          <a:p>
            <a:endParaRPr lang="fr-FR" altLang="fr-FR" sz="800" dirty="0" smtClean="0">
              <a:solidFill>
                <a:schemeClr val="bg1"/>
              </a:solidFill>
            </a:endParaRPr>
          </a:p>
          <a:p>
            <a:pPr marL="355600" indent="-355600"/>
            <a:r>
              <a:rPr lang="fr-FR" sz="3000" i="0" dirty="0" smtClean="0">
                <a:solidFill>
                  <a:schemeClr val="bg1"/>
                </a:solidFill>
              </a:rPr>
              <a:t>3. </a:t>
            </a:r>
            <a:r>
              <a:rPr lang="fr-FR" sz="2800" i="0" dirty="0" smtClean="0">
                <a:solidFill>
                  <a:schemeClr val="bg1"/>
                </a:solidFill>
              </a:rPr>
              <a:t>Dieu est notre berger, nous ne manquons de rien,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Sur des prés d’herbe fraiche, Il nous fait reposer.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Il restaure notre âme, Il nous garde du mal,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Quand il dresse pour nous la Table du Salut.</a:t>
            </a:r>
          </a:p>
          <a:p>
            <a:pPr marL="355600" lvl="0" indent="-355600"/>
            <a:endParaRPr lang="fr-FR" sz="800" i="0" dirty="0" smtClean="0">
              <a:solidFill>
                <a:schemeClr val="bg1"/>
              </a:solidFill>
            </a:endParaRPr>
          </a:p>
          <a:p>
            <a:endParaRPr lang="fr-FR" sz="800" i="0" dirty="0" smtClean="0">
              <a:solidFill>
                <a:schemeClr val="bg1"/>
              </a:solidFill>
            </a:endParaRPr>
          </a:p>
          <a:p>
            <a:pPr marL="355600" lvl="0" indent="-355600"/>
            <a:r>
              <a:rPr lang="fr-FR" sz="3000" i="0" dirty="0" smtClean="0">
                <a:solidFill>
                  <a:schemeClr val="bg1"/>
                </a:solidFill>
              </a:rPr>
              <a:t>4. </a:t>
            </a:r>
            <a:r>
              <a:rPr lang="fr-FR" sz="2800" i="0" dirty="0" smtClean="0">
                <a:solidFill>
                  <a:schemeClr val="bg1"/>
                </a:solidFill>
              </a:rPr>
              <a:t>Réjouis-toi, Sion ! Chante Jérusalem !			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Reçois le sacrifice qui te donne la paix !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Dieu te comble de grâce, Il vient te visiter 		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Afin de rassembler tes enfants dispersés.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Eucharistie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Communion </a:t>
            </a:r>
            <a:endParaRPr lang="fr-FR" sz="2800" i="0" dirty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883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ChangeArrowheads="1"/>
          </p:cNvSpPr>
          <p:nvPr/>
        </p:nvSpPr>
        <p:spPr bwMode="auto">
          <a:xfrm>
            <a:off x="-1588" y="332656"/>
            <a:ext cx="939812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altLang="fr-FR" sz="800" i="0" dirty="0" smtClean="0">
              <a:solidFill>
                <a:schemeClr val="bg1"/>
              </a:solidFill>
            </a:endParaRPr>
          </a:p>
          <a:p>
            <a:r>
              <a:rPr lang="fr-FR" sz="3000" b="1" dirty="0" smtClean="0">
                <a:solidFill>
                  <a:srgbClr val="FFFF00"/>
                </a:solidFill>
              </a:rPr>
              <a:t>Venez, approchons-nous de la Table du Christ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Il nous livre son Corps et son Sang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Il se fait nourriture, Pain de Vie éternelle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Nous fait boire à la coupe des Noces de l’Agneau.</a:t>
            </a:r>
            <a:endParaRPr lang="fr-FR" sz="3000" dirty="0" smtClean="0">
              <a:solidFill>
                <a:srgbClr val="FFFF00"/>
              </a:solidFill>
            </a:endParaRPr>
          </a:p>
          <a:p>
            <a:endParaRPr lang="fr-FR" altLang="fr-FR" sz="800" dirty="0" smtClean="0">
              <a:solidFill>
                <a:schemeClr val="bg1"/>
              </a:solidFill>
            </a:endParaRPr>
          </a:p>
          <a:p>
            <a:endParaRPr lang="fr-FR" altLang="fr-FR" sz="800" dirty="0" smtClean="0">
              <a:solidFill>
                <a:schemeClr val="bg1"/>
              </a:solidFill>
            </a:endParaRPr>
          </a:p>
          <a:p>
            <a:pPr marL="355600" lvl="0" indent="-355600"/>
            <a:r>
              <a:rPr lang="fr-FR" sz="3000" i="0" dirty="0" smtClean="0">
                <a:solidFill>
                  <a:schemeClr val="bg1"/>
                </a:solidFill>
              </a:rPr>
              <a:t>5. </a:t>
            </a:r>
            <a:r>
              <a:rPr lang="fr-FR" sz="2800" i="0" dirty="0" smtClean="0">
                <a:solidFill>
                  <a:schemeClr val="bg1"/>
                </a:solidFill>
              </a:rPr>
              <a:t>Rayonne et resplendis, Église du Seigneur,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Car Il est ta Lumière, Dieu L’a ressuscité !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Que tout genou fléchisse au nom de Jésus-Christ ! 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Il nous rend à la vie par son Eucharistie !</a:t>
            </a:r>
          </a:p>
          <a:p>
            <a:pPr marL="355600" indent="-355600"/>
            <a:endParaRPr lang="fr-FR" sz="800" i="0" dirty="0" smtClean="0">
              <a:solidFill>
                <a:schemeClr val="bg1"/>
              </a:solidFill>
            </a:endParaRPr>
          </a:p>
          <a:p>
            <a:pPr marL="355600" lvl="0" indent="-355600"/>
            <a:endParaRPr lang="fr-FR" sz="800" i="0" dirty="0" smtClean="0">
              <a:solidFill>
                <a:schemeClr val="bg1"/>
              </a:solidFill>
            </a:endParaRPr>
          </a:p>
          <a:p>
            <a:pPr marL="355600" indent="-355600"/>
            <a:r>
              <a:rPr lang="fr-FR" sz="3000" i="0" dirty="0" smtClean="0">
                <a:solidFill>
                  <a:schemeClr val="bg1"/>
                </a:solidFill>
              </a:rPr>
              <a:t>6. </a:t>
            </a:r>
            <a:r>
              <a:rPr lang="fr-FR" sz="2800" i="0" dirty="0" smtClean="0">
                <a:solidFill>
                  <a:schemeClr val="bg1"/>
                </a:solidFill>
              </a:rPr>
              <a:t>Au cours des premiers temps, lorsque le juste, Abel, 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Offrit le sacrifice, signe du don parfait,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Par la main de son frère, son sang fut répandu,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Comme un cri d’innocent préfigurant Jésus.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Eucharistie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Communion </a:t>
            </a:r>
            <a:endParaRPr lang="fr-FR" sz="2800" i="0" dirty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3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ChangeArrowheads="1"/>
          </p:cNvSpPr>
          <p:nvPr/>
        </p:nvSpPr>
        <p:spPr bwMode="auto">
          <a:xfrm>
            <a:off x="-1588" y="332656"/>
            <a:ext cx="939812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altLang="fr-FR" sz="800" i="0" dirty="0" smtClean="0">
              <a:solidFill>
                <a:schemeClr val="bg1"/>
              </a:solidFill>
            </a:endParaRPr>
          </a:p>
          <a:p>
            <a:r>
              <a:rPr lang="fr-FR" sz="3000" b="1" dirty="0" smtClean="0">
                <a:solidFill>
                  <a:srgbClr val="FFFF00"/>
                </a:solidFill>
              </a:rPr>
              <a:t>Venez, approchons-nous de la Table du Christ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Il nous livre son Corps et son Sang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Il se fait nourriture, Pain de Vie éternelle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Nous fait boire à la coupe des Noces de l’Agneau.</a:t>
            </a:r>
            <a:endParaRPr lang="fr-FR" sz="3000" dirty="0" smtClean="0">
              <a:solidFill>
                <a:srgbClr val="FFFF00"/>
              </a:solidFill>
            </a:endParaRPr>
          </a:p>
          <a:p>
            <a:endParaRPr lang="fr-FR" altLang="fr-FR" sz="800" dirty="0" smtClean="0">
              <a:solidFill>
                <a:schemeClr val="bg1"/>
              </a:solidFill>
            </a:endParaRPr>
          </a:p>
          <a:p>
            <a:endParaRPr lang="fr-FR" altLang="fr-FR" sz="800" dirty="0" smtClean="0">
              <a:solidFill>
                <a:schemeClr val="bg1"/>
              </a:solidFill>
            </a:endParaRPr>
          </a:p>
          <a:p>
            <a:pPr marL="355600" indent="-355600"/>
            <a:r>
              <a:rPr lang="fr-FR" sz="3000" i="0" dirty="0" smtClean="0">
                <a:solidFill>
                  <a:schemeClr val="bg1"/>
                </a:solidFill>
              </a:rPr>
              <a:t>7. </a:t>
            </a:r>
            <a:r>
              <a:rPr lang="fr-FR" sz="2800" i="0" dirty="0" smtClean="0">
                <a:solidFill>
                  <a:schemeClr val="bg1"/>
                </a:solidFill>
              </a:rPr>
              <a:t>Lorsque </a:t>
            </a:r>
            <a:r>
              <a:rPr lang="fr-FR" sz="2800" i="0" dirty="0" err="1" smtClean="0">
                <a:solidFill>
                  <a:schemeClr val="bg1"/>
                </a:solidFill>
              </a:rPr>
              <a:t>Melchisedeq</a:t>
            </a:r>
            <a:r>
              <a:rPr lang="fr-FR" sz="2800" i="0" dirty="0" smtClean="0">
                <a:solidFill>
                  <a:schemeClr val="bg1"/>
                </a:solidFill>
              </a:rPr>
              <a:t> accueillit Abraham,		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Lui le roi et Grand-Prêtre, adorant le Très-Haut,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Scella une Alliance par le pain et le vin :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Il bénit Abraham et fut signe du Christ.</a:t>
            </a:r>
          </a:p>
          <a:p>
            <a:pPr marL="355600" indent="-355600"/>
            <a:endParaRPr lang="fr-FR" sz="800" i="0" dirty="0" smtClean="0">
              <a:solidFill>
                <a:schemeClr val="bg1"/>
              </a:solidFill>
            </a:endParaRPr>
          </a:p>
          <a:p>
            <a:pPr marL="355600" lvl="0" indent="-355600"/>
            <a:endParaRPr lang="fr-FR" sz="800" i="0" dirty="0" smtClean="0">
              <a:solidFill>
                <a:schemeClr val="bg1"/>
              </a:solidFill>
            </a:endParaRPr>
          </a:p>
          <a:p>
            <a:pPr marL="355600" indent="-355600"/>
            <a:r>
              <a:rPr lang="fr-FR" sz="3000" i="0" dirty="0" smtClean="0">
                <a:solidFill>
                  <a:schemeClr val="bg1"/>
                </a:solidFill>
              </a:rPr>
              <a:t>8. </a:t>
            </a:r>
            <a:r>
              <a:rPr lang="fr-FR" sz="2800" i="0" dirty="0" smtClean="0">
                <a:solidFill>
                  <a:schemeClr val="bg1"/>
                </a:solidFill>
              </a:rPr>
              <a:t>Dieu entendit la voix de son peuple en douleur 	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Il envoya Moïse libérer ses enfants.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Ils mangèrent la Pâque, le bâton à la main,		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Et la manne au désert comme un pain quotidien.</a:t>
            </a:r>
            <a:r>
              <a:rPr lang="fr-FR" sz="2800" b="1" dirty="0" smtClean="0"/>
              <a:t> </a:t>
            </a:r>
            <a:endParaRPr lang="fr-FR" sz="2800" i="0" dirty="0" smtClean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Eucharistie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Communion </a:t>
            </a:r>
            <a:endParaRPr lang="fr-FR" sz="2800" i="0" dirty="0">
              <a:solidFill>
                <a:srgbClr val="99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9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ChangeArrowheads="1"/>
          </p:cNvSpPr>
          <p:nvPr/>
        </p:nvSpPr>
        <p:spPr bwMode="auto">
          <a:xfrm>
            <a:off x="-1588" y="332656"/>
            <a:ext cx="9398124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altLang="fr-FR" sz="800" i="0" dirty="0" smtClean="0">
              <a:solidFill>
                <a:schemeClr val="bg1"/>
              </a:solidFill>
            </a:endParaRPr>
          </a:p>
          <a:p>
            <a:r>
              <a:rPr lang="fr-FR" sz="3000" b="1" dirty="0" smtClean="0">
                <a:solidFill>
                  <a:srgbClr val="FFFF00"/>
                </a:solidFill>
              </a:rPr>
              <a:t>Venez, approchons-nous de la Table du Christ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Il nous livre son Corps et son Sang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Il se fait nourriture, Pain de Vie éternelle</a:t>
            </a:r>
            <a:r>
              <a:rPr lang="fr-FR" sz="3000" dirty="0" smtClean="0">
                <a:solidFill>
                  <a:srgbClr val="FFFF00"/>
                </a:solidFill>
              </a:rPr>
              <a:t/>
            </a:r>
            <a:br>
              <a:rPr lang="fr-FR" sz="3000" dirty="0" smtClean="0">
                <a:solidFill>
                  <a:srgbClr val="FFFF00"/>
                </a:solidFill>
              </a:rPr>
            </a:br>
            <a:r>
              <a:rPr lang="fr-FR" sz="3000" b="1" dirty="0" smtClean="0">
                <a:solidFill>
                  <a:srgbClr val="FFFF00"/>
                </a:solidFill>
              </a:rPr>
              <a:t>Nous fait boire à la coupe des Noces de l’Agneau.</a:t>
            </a:r>
            <a:endParaRPr lang="fr-FR" sz="3000" dirty="0" smtClean="0">
              <a:solidFill>
                <a:srgbClr val="FFFF00"/>
              </a:solidFill>
            </a:endParaRPr>
          </a:p>
          <a:p>
            <a:endParaRPr lang="fr-FR" altLang="fr-FR" sz="800" dirty="0" smtClean="0">
              <a:solidFill>
                <a:schemeClr val="bg1"/>
              </a:solidFill>
            </a:endParaRPr>
          </a:p>
          <a:p>
            <a:endParaRPr lang="fr-FR" altLang="fr-FR" sz="800" dirty="0" smtClean="0">
              <a:solidFill>
                <a:schemeClr val="bg1"/>
              </a:solidFill>
            </a:endParaRPr>
          </a:p>
          <a:p>
            <a:pPr marL="355600" indent="-355600"/>
            <a:r>
              <a:rPr lang="fr-FR" sz="3000" i="0" dirty="0" smtClean="0">
                <a:solidFill>
                  <a:schemeClr val="bg1"/>
                </a:solidFill>
              </a:rPr>
              <a:t>9. </a:t>
            </a:r>
            <a:r>
              <a:rPr lang="fr-FR" sz="2800" i="0" dirty="0" smtClean="0">
                <a:solidFill>
                  <a:schemeClr val="bg1"/>
                </a:solidFill>
              </a:rPr>
              <a:t>Restant le seul témoin au cœur brûlant pour Dieu, 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Élie fut le prophète de feu et de douceur.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C’est grâce au pain des anges qu’il put gravir l’Horeb 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Et découvrir son Dieu dans un souffle d’amour.</a:t>
            </a:r>
            <a:r>
              <a:rPr lang="fr-FR" sz="2800" b="1" i="0" dirty="0" smtClean="0">
                <a:solidFill>
                  <a:schemeClr val="bg1"/>
                </a:solidFill>
              </a:rPr>
              <a:t> </a:t>
            </a:r>
            <a:endParaRPr lang="fr-FR" sz="2800" i="0" dirty="0" smtClean="0">
              <a:solidFill>
                <a:schemeClr val="bg1"/>
              </a:solidFill>
            </a:endParaRPr>
          </a:p>
          <a:p>
            <a:pPr marL="355600" indent="-355600"/>
            <a:endParaRPr lang="fr-FR" sz="800" i="0" dirty="0" smtClean="0">
              <a:solidFill>
                <a:schemeClr val="bg1"/>
              </a:solidFill>
            </a:endParaRPr>
          </a:p>
          <a:p>
            <a:pPr marL="355600" lvl="0" indent="-355600"/>
            <a:endParaRPr lang="fr-FR" sz="800" i="0" dirty="0" smtClean="0">
              <a:solidFill>
                <a:schemeClr val="bg1"/>
              </a:solidFill>
            </a:endParaRPr>
          </a:p>
          <a:p>
            <a:pPr marL="355600" indent="-355600"/>
            <a:r>
              <a:rPr lang="fr-FR" sz="3000" i="0" dirty="0" smtClean="0">
                <a:solidFill>
                  <a:schemeClr val="bg1"/>
                </a:solidFill>
              </a:rPr>
              <a:t>10. </a:t>
            </a:r>
            <a:r>
              <a:rPr lang="fr-FR" sz="2800" i="0" dirty="0" smtClean="0">
                <a:solidFill>
                  <a:schemeClr val="bg1"/>
                </a:solidFill>
              </a:rPr>
              <a:t>Osée fut envoyé pour épouser </a:t>
            </a:r>
            <a:r>
              <a:rPr lang="fr-FR" sz="2800" i="0" dirty="0" err="1" smtClean="0">
                <a:solidFill>
                  <a:schemeClr val="bg1"/>
                </a:solidFill>
              </a:rPr>
              <a:t>Gomer</a:t>
            </a:r>
            <a:r>
              <a:rPr lang="fr-FR" sz="2800" b="1" i="0" dirty="0" smtClean="0">
                <a:solidFill>
                  <a:schemeClr val="bg1"/>
                </a:solidFill>
              </a:rPr>
              <a:t>,</a:t>
            </a:r>
            <a:r>
              <a:rPr lang="fr-FR" sz="2800" i="0" dirty="0" smtClean="0">
                <a:solidFill>
                  <a:schemeClr val="bg1"/>
                </a:solidFill>
              </a:rPr>
              <a:t> 		</a:t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Il souffrit l’adultère, l’emmena au désert,</a:t>
            </a:r>
            <a:r>
              <a:rPr lang="fr-FR" sz="2800" b="1" i="0" dirty="0" smtClean="0">
                <a:solidFill>
                  <a:schemeClr val="bg1"/>
                </a:solidFill>
              </a:rPr>
              <a:t> 		 </a:t>
            </a:r>
            <a:r>
              <a:rPr lang="fr-FR" sz="2800" i="0" dirty="0" smtClean="0">
                <a:solidFill>
                  <a:schemeClr val="bg1"/>
                </a:solidFill>
              </a:rPr>
              <a:t/>
            </a:r>
            <a:br>
              <a:rPr lang="fr-FR" sz="2800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Lui donna l’huile fraîche, et le pain, et le vin</a:t>
            </a:r>
            <a:r>
              <a:rPr lang="fr-FR" sz="2800" b="1" i="0" dirty="0" smtClean="0">
                <a:solidFill>
                  <a:schemeClr val="bg1"/>
                </a:solidFill>
              </a:rPr>
              <a:t>, 	</a:t>
            </a:r>
            <a:br>
              <a:rPr lang="fr-FR" sz="2800" b="1" i="0" dirty="0" smtClean="0">
                <a:solidFill>
                  <a:schemeClr val="bg1"/>
                </a:solidFill>
              </a:rPr>
            </a:br>
            <a:r>
              <a:rPr lang="fr-FR" sz="2800" i="0" dirty="0" smtClean="0">
                <a:solidFill>
                  <a:schemeClr val="bg1"/>
                </a:solidFill>
              </a:rPr>
              <a:t>En signes de l’Époux du peuple racheté.	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Eucharistie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-&gt; Communion </a:t>
            </a:r>
            <a:endParaRPr lang="fr-FR" sz="2800" i="0" dirty="0">
              <a:solidFill>
                <a:srgbClr val="99CCFF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884368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219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5456</TotalTime>
  <Words>70</Words>
  <Application>Microsoft Office PowerPoint</Application>
  <PresentationFormat>Affichage à l'écran (4:3)</PresentationFormat>
  <Paragraphs>49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Modèle par défaut</vt:lpstr>
      <vt:lpstr>Diapositive 1</vt:lpstr>
      <vt:lpstr>Diapositive 2</vt:lpstr>
      <vt:lpstr>Diapositive 3</vt:lpstr>
      <vt:lpstr>Diapositive 4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674</cp:revision>
  <cp:lastPrinted>2017-10-06T11:59:14Z</cp:lastPrinted>
  <dcterms:created xsi:type="dcterms:W3CDTF">2009-10-17T16:00:12Z</dcterms:created>
  <dcterms:modified xsi:type="dcterms:W3CDTF">2019-12-11T07:19:40Z</dcterms:modified>
</cp:coreProperties>
</file>