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A44A32-E0FB-4F72-A809-31EDB643698D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3291028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7A44A32-E0FB-4F72-A809-31EDB643698D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48353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ChangeArrowheads="1"/>
          </p:cNvSpPr>
          <p:nvPr/>
        </p:nvSpPr>
        <p:spPr bwMode="auto">
          <a:xfrm>
            <a:off x="-1588" y="476250"/>
            <a:ext cx="9145588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es là présent, livré pour nous.</a:t>
            </a:r>
            <a:endParaRPr kumimoji="0" lang="fr-FR" sz="30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 le tout petit, le serviteur.</a:t>
            </a:r>
            <a:endParaRPr kumimoji="0" lang="fr-FR" sz="30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Toi, le Tout Puissant, humblement tu t'abaisses.</a:t>
            </a:r>
            <a:endParaRPr kumimoji="0" lang="fr-FR" sz="30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fais ta demeure en nous Seigneur.</a:t>
            </a: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 Le pain que nous mangeons, le vin que nous buvons,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C'est ton corps et ton sang,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nous livres ta vie, tu nous ouvres ton cœur,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fais ta demeure en nous Seigneur.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 Par le don de ta vie,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désires aujourd'hui reposer en nos cœurs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Brûlé de charité, assoiffé d'être aimé,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fais ta demeure en nous Seigneur.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0" y="0"/>
            <a:ext cx="8675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Communion</a:t>
            </a:r>
            <a:endParaRPr kumimoji="0" lang="fr-FR" altLang="fr-FR" sz="28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9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ChangeArrowheads="1"/>
          </p:cNvSpPr>
          <p:nvPr/>
        </p:nvSpPr>
        <p:spPr bwMode="auto">
          <a:xfrm>
            <a:off x="-1588" y="476250"/>
            <a:ext cx="9145588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es là présent, livré pour nous.</a:t>
            </a:r>
            <a:endParaRPr kumimoji="0" lang="fr-FR" sz="30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 le tout petit, le serviteur.</a:t>
            </a:r>
            <a:endParaRPr kumimoji="0" lang="fr-FR" sz="30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Toi, le Tout Puissant, humblement tu t'abaisses.</a:t>
            </a:r>
            <a:endParaRPr kumimoji="0" lang="fr-FR" sz="30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fais ta demeure en nous Seigneur.</a:t>
            </a: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 Unis à ton amour, tu nous veux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Pour toujours ostensoirs du Sauveur,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En notre humanité, tu rejoins l'égaré,</a:t>
            </a:r>
          </a:p>
          <a:p>
            <a:pPr marL="0" marR="0" lvl="0" indent="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fais ta demeure en nous Seigneur.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22" name="Text Box 3"/>
          <p:cNvSpPr txBox="1">
            <a:spLocks noChangeArrowheads="1"/>
          </p:cNvSpPr>
          <p:nvPr/>
        </p:nvSpPr>
        <p:spPr bwMode="auto">
          <a:xfrm>
            <a:off x="0" y="0"/>
            <a:ext cx="8675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Communion</a:t>
            </a:r>
            <a:endParaRPr kumimoji="0" lang="fr-FR" altLang="fr-FR" sz="28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900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191</Words>
  <Application>Microsoft Office PowerPoint</Application>
  <PresentationFormat>Affichage à l'écran (4:3)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687</cp:revision>
  <cp:lastPrinted>2017-10-06T11:59:14Z</cp:lastPrinted>
  <dcterms:created xsi:type="dcterms:W3CDTF">2009-10-17T16:00:12Z</dcterms:created>
  <dcterms:modified xsi:type="dcterms:W3CDTF">2019-12-26T22:21:15Z</dcterms:modified>
</cp:coreProperties>
</file>