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53" r:id="rId2"/>
    <p:sldId id="654" r:id="rId3"/>
    <p:sldId id="655" r:id="rId4"/>
    <p:sldId id="656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29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d’entrée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De tous les horizons.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Avec toi nous marchons</a:t>
            </a:r>
            <a:r>
              <a:rPr lang="fr-FR" b="1" i="1" dirty="0" smtClean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fr-FR" sz="800" b="1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 smtClean="0"/>
              <a:t>1.	Si nous étions les voiles d'un bateau,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Toujours au vent pour affronter les flots,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Même dans la tempête, même à contre-courant,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Il faudrait être ensemble pour aller de l'avant</a:t>
            </a:r>
            <a:r>
              <a:rPr lang="fr-FR" dirty="0" smtClean="0"/>
              <a:t>.</a:t>
            </a:r>
          </a:p>
          <a:p>
            <a:pPr>
              <a:spcBef>
                <a:spcPts val="0"/>
              </a:spcBef>
            </a:pPr>
            <a:endParaRPr lang="fr-FR" sz="800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2.	Si nous étions les pièces d'un trésor,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Créées par Dieu, avec tant de talents,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Contre nos égoïsmes, contre nos jalousies,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Il faudrait être ensemble : amis de Jésus Christ </a:t>
            </a:r>
            <a:r>
              <a:rPr lang="fr-FR" dirty="0" smtClean="0"/>
              <a:t>!</a:t>
            </a: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d’entrée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De tous les horizons.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Avec toi nous marchons.</a:t>
            </a:r>
          </a:p>
          <a:p>
            <a:pPr>
              <a:spcBef>
                <a:spcPts val="0"/>
              </a:spcBef>
            </a:pPr>
            <a:endParaRPr lang="fr-FR" sz="800" b="1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 smtClean="0"/>
              <a:t>3</a:t>
            </a:r>
            <a:r>
              <a:rPr lang="fr-FR" dirty="0" smtClean="0"/>
              <a:t>.	Si nous étions les pierres d'un château,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Nous soutenant malgré tous nos défauts,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Avec pour pierre d'angle, Jésus, pour nous unir,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Il faudrait être ensemble pour bâtir l'avenir.</a:t>
            </a:r>
          </a:p>
          <a:p>
            <a:pPr>
              <a:spcBef>
                <a:spcPts val="0"/>
              </a:spcBef>
            </a:pPr>
            <a:endParaRPr lang="fr-FR" sz="800" b="1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 smtClean="0"/>
              <a:t>4</a:t>
            </a:r>
            <a:r>
              <a:rPr lang="fr-FR" dirty="0" smtClean="0"/>
              <a:t>.	Si nous étions libres comme l'oiseau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Quittant son nid pour un pays nouveau,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Envoyés dans le monde, pour annoncer Jésus,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Il faudrait être ensemble, pour être ses témoins</a:t>
            </a:r>
            <a:r>
              <a:rPr lang="fr-FR" dirty="0" smtClean="0"/>
              <a:t>.</a:t>
            </a: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d’entrée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548680"/>
            <a:ext cx="9324528" cy="63093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De tous les horizons.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Avec toi nous marchons.</a:t>
            </a:r>
          </a:p>
          <a:p>
            <a:pPr>
              <a:spcBef>
                <a:spcPts val="0"/>
              </a:spcBef>
            </a:pPr>
            <a:endParaRPr lang="fr-FR" sz="800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5.	Si nous étions les membres d'un seul corps,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Pour se donner, pour apprendre à prier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Chacun à sa manière, chacun autant qu'il peut,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</a:t>
            </a:r>
            <a:r>
              <a:rPr lang="fr-FR" sz="3000" dirty="0" smtClean="0"/>
              <a:t>Il faudrait être ensemble pour rendre grâce à Dieu.</a:t>
            </a:r>
          </a:p>
          <a:p>
            <a:pPr>
              <a:spcBef>
                <a:spcPts val="0"/>
              </a:spcBef>
            </a:pPr>
            <a:endParaRPr lang="fr-FR" sz="800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6</a:t>
            </a:r>
            <a:r>
              <a:rPr lang="fr-FR" dirty="0" smtClean="0"/>
              <a:t>.	Si nous étions lumières de l'Eglise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Etincelant pour annoncer le Christ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Avec nos différences, avec nos qualités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Il faudrait être ensemble pour vivre </a:t>
            </a:r>
            <a:r>
              <a:rPr lang="fr-FR" dirty="0" smtClean="0"/>
              <a:t>l'Evangile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d’entrée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548680"/>
            <a:ext cx="9324528" cy="63093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De tous les horizons.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Tu fais de nous un peuple,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Avec toi nous marchons.</a:t>
            </a:r>
          </a:p>
          <a:p>
            <a:pPr>
              <a:spcBef>
                <a:spcPts val="0"/>
              </a:spcBef>
            </a:pPr>
            <a:endParaRPr lang="fr-FR" sz="800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7</a:t>
            </a:r>
            <a:r>
              <a:rPr lang="fr-FR" dirty="0" smtClean="0"/>
              <a:t>.	Si nous portions l'espérance de Dieu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Pour notre monde, pour qu'il l'entende un peu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Remplis de sa confiance, habités par l'Esprit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Il faudrait être ensemble pour témoigner de Lui</a:t>
            </a:r>
          </a:p>
          <a:p>
            <a:pPr>
              <a:spcBef>
                <a:spcPts val="0"/>
              </a:spcBef>
            </a:pPr>
            <a:endParaRPr lang="fr-FR" sz="800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8</a:t>
            </a:r>
            <a:r>
              <a:rPr lang="fr-FR" dirty="0" smtClean="0"/>
              <a:t>.	Alors chantons, chantons d'un même accord !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Alors crions, crions de joie plus fort !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Et que nos voix résonnent d'amour et d'amitié,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	</a:t>
            </a:r>
            <a:r>
              <a:rPr lang="fr-FR" sz="2800" dirty="0" smtClean="0"/>
              <a:t>Nous sommes tous ensemble, ensemble pour chanter.</a:t>
            </a: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5439</TotalTime>
  <Words>128</Words>
  <Application>Microsoft Office PowerPoint</Application>
  <PresentationFormat>Affichage à l'écran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Liturgie de l’Accueil -&gt; Chant d’entrée</vt:lpstr>
      <vt:lpstr>Liturgie de l’Accueil -&gt; Chant d’entrée</vt:lpstr>
      <vt:lpstr>Liturgie de l’Accueil -&gt; Chant d’entrée</vt:lpstr>
      <vt:lpstr>Liturgie de l’Accueil -&gt; Chant d’entrée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662</cp:revision>
  <cp:lastPrinted>2017-10-06T11:59:14Z</cp:lastPrinted>
  <dcterms:created xsi:type="dcterms:W3CDTF">2009-10-17T16:00:12Z</dcterms:created>
  <dcterms:modified xsi:type="dcterms:W3CDTF">2019-02-03T16:31:41Z</dcterms:modified>
</cp:coreProperties>
</file>