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handoutMasterIdLst>
    <p:handoutMasterId r:id="rId5"/>
  </p:handoutMasterIdLst>
  <p:sldIdLst>
    <p:sldId id="654" r:id="rId2"/>
    <p:sldId id="655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23/12/2020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710CF3-F31F-4166-9787-76A933774F5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22257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710CF3-F31F-4166-9787-76A933774F5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60858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73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0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0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56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68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02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3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00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71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54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57308" y="404664"/>
            <a:ext cx="9107487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Trois anges sont venus ce soir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	Trois anges sont venus ce soir 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M'apporter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 bien belles choses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L'un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d'eux avait un encensoir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L'autre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avait un chapeau de roses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	le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troisième avait en mains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Une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robe toute fleurie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perles d'or et de jasmin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Comme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 a Madame Marie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Noël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Noël, nous venons du ciel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T'apporter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 que tu désires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Car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Bon Dieu au fond du ciel bleu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Est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chagrin lorsque tu soupires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33362" y="0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alt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Veillée</a:t>
            </a:r>
            <a:endParaRPr kumimoji="0" lang="fr-FR" altLang="fr-F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57308" y="404664"/>
            <a:ext cx="9107487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Trois anges sont venus ce soir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Veux-tu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bel encensoir d'or </a:t>
            </a: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rose éclose en couronne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Veux-tu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robe ou bien 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encore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collier où l'argent </a:t>
            </a:r>
            <a:r>
              <a:rPr kumimoji="0" lang="fr-FR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fleuronne</a:t>
            </a:r>
            <a:endParaRPr kumimoji="0" lang="fr-FR" sz="3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Veux-tu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des fruits du 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Paradis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blé des célestes granges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Ou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comme les bergers jadis </a:t>
            </a: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Veux-tu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voir Jésus dans ses langes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Noël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Noël, retournez au 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ciel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Mes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beaux anges à l'instant même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Dans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ciel bleu demandez à Dieu </a:t>
            </a: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bonheur pour celui que j'aime.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33362" y="0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</a:t>
            </a:r>
            <a:r>
              <a:rPr kumimoji="0" lang="fr-FR" alt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Veillée</a:t>
            </a:r>
            <a:endParaRPr kumimoji="0" lang="fr-FR" altLang="fr-F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9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5415</TotalTime>
  <Words>193</Words>
  <Application>Microsoft Office PowerPoint</Application>
  <PresentationFormat>Affichage à l'écran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1_Modèle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PPR de l'Eden</cp:lastModifiedBy>
  <cp:revision>660</cp:revision>
  <cp:lastPrinted>2017-10-06T11:59:14Z</cp:lastPrinted>
  <dcterms:created xsi:type="dcterms:W3CDTF">2009-10-17T16:00:12Z</dcterms:created>
  <dcterms:modified xsi:type="dcterms:W3CDTF">2020-12-23T19:20:56Z</dcterms:modified>
</cp:coreProperties>
</file>