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handoutMasterIdLst>
    <p:handoutMasterId r:id="rId4"/>
  </p:handoutMasterIdLst>
  <p:sldIdLst>
    <p:sldId id="656" r:id="rId2"/>
  </p:sldIdLst>
  <p:sldSz cx="9144000" cy="6858000" type="screen4x3"/>
  <p:notesSz cx="6805613" cy="9944100"/>
  <p:defaultTextStyle>
    <a:defPPr>
      <a:defRPr lang="fr-FR"/>
    </a:defPPr>
    <a:lvl1pPr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i="1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i="1"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>
          <p15:clr>
            <a:srgbClr val="A4A3A4"/>
          </p15:clr>
        </p15:guide>
        <p15:guide id="2" pos="214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FCCFF"/>
    <a:srgbClr val="99CCFF"/>
    <a:srgbClr val="FFCCCC"/>
    <a:srgbClr val="FFCC99"/>
    <a:srgbClr val="00FF00"/>
    <a:srgbClr val="CCCCFF"/>
    <a:srgbClr val="00CC00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3344" autoAdjust="0"/>
    <p:restoredTop sz="99393" autoAdjust="0"/>
  </p:normalViewPr>
  <p:slideViewPr>
    <p:cSldViewPr>
      <p:cViewPr varScale="1">
        <p:scale>
          <a:sx n="117" d="100"/>
          <a:sy n="117" d="100"/>
        </p:scale>
        <p:origin x="1488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6" d="100"/>
          <a:sy n="76" d="100"/>
        </p:scale>
        <p:origin x="-213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54939" y="0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1B2C5623-138F-453E-8A2F-FA129D937EE1}" type="datetimeFigureOut">
              <a:rPr lang="fr-FR"/>
              <a:pPr>
                <a:defRPr/>
              </a:pPr>
              <a:t>02/03/2021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54939" y="9445169"/>
            <a:ext cx="2949099" cy="49720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B4F42A0B-A3A3-4526-AE94-6995EEA9A79F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4653227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939" y="0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378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6125"/>
            <a:ext cx="4972050" cy="3729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638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0562" y="4723448"/>
            <a:ext cx="5444490" cy="44748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639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i="0">
                <a:cs typeface="+mn-cs"/>
              </a:defRPr>
            </a:lvl1pPr>
          </a:lstStyle>
          <a:p>
            <a:pPr>
              <a:defRPr/>
            </a:pPr>
            <a:endParaRPr lang="fr-FR"/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939" y="9445169"/>
            <a:ext cx="2949099" cy="4972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i="0">
                <a:cs typeface="+mn-cs"/>
              </a:defRPr>
            </a:lvl1pPr>
          </a:lstStyle>
          <a:p>
            <a:pPr>
              <a:defRPr/>
            </a:pPr>
            <a:fld id="{7EE613F4-F660-4A51-BCEA-1D03D6D0A392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22052024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re 4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200"/>
            </a:lvl1pPr>
          </a:lstStyle>
          <a:p>
            <a:endParaRPr lang="fr-FR" dirty="0"/>
          </a:p>
        </p:txBody>
      </p:sp>
      <p:sp>
        <p:nvSpPr>
          <p:cNvPr id="8" name="Espace réservé du contenu 7"/>
          <p:cNvSpPr>
            <a:spLocks noGrp="1"/>
          </p:cNvSpPr>
          <p:nvPr>
            <p:ph sz="quarter" idx="10"/>
          </p:nvPr>
        </p:nvSpPr>
        <p:spPr>
          <a:xfrm>
            <a:off x="0" y="692150"/>
            <a:ext cx="9144000" cy="6165850"/>
          </a:xfrm>
        </p:spPr>
        <p:txBody>
          <a:bodyPr/>
          <a:lstStyle>
            <a:lvl1pPr marL="342900" indent="-342900">
              <a:defRPr/>
            </a:lvl1pPr>
            <a:lvl2pPr>
              <a:buNone/>
              <a:defRPr/>
            </a:lvl2pPr>
          </a:lstStyle>
          <a:p>
            <a:pPr lvl="0"/>
            <a:r>
              <a:rPr lang="fr-FR" dirty="0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0" y="764704"/>
            <a:ext cx="9144000" cy="60932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fr-FR" dirty="0" smtClean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>
          <a:solidFill>
            <a:schemeClr val="bg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None/>
        <a:defRPr sz="3200">
          <a:solidFill>
            <a:schemeClr val="bg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bg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bg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bg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bg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spcBef>
                <a:spcPct val="50000"/>
              </a:spcBef>
            </a:pPr>
            <a:r>
              <a:rPr lang="fr-FR" altLang="fr-FR" dirty="0" smtClean="0">
                <a:solidFill>
                  <a:srgbClr val="00B050"/>
                </a:solidFill>
                <a:latin typeface="Comic Sans MS" pitchFamily="66" charset="0"/>
              </a:rPr>
              <a:t>Liturgie de l’</a:t>
            </a:r>
            <a:r>
              <a:rPr lang="fr-FR" dirty="0" smtClean="0">
                <a:solidFill>
                  <a:srgbClr val="FFCC00"/>
                </a:solidFill>
                <a:latin typeface="Comic Sans MS" pitchFamily="66" charset="0"/>
              </a:rPr>
              <a:t>Accueil </a:t>
            </a:r>
            <a:r>
              <a:rPr lang="fr-FR" altLang="fr-FR" dirty="0" smtClean="0">
                <a:solidFill>
                  <a:srgbClr val="FFFF00"/>
                </a:solidFill>
                <a:latin typeface="Comic Sans MS" pitchFamily="66" charset="0"/>
              </a:rPr>
              <a:t>-&gt;</a:t>
            </a:r>
            <a:r>
              <a:rPr lang="fr-FR" altLang="fr-FR" dirty="0" smtClean="0">
                <a:latin typeface="Comic Sans MS" pitchFamily="66" charset="0"/>
              </a:rPr>
              <a:t> </a:t>
            </a:r>
            <a:r>
              <a:rPr lang="fr-FR" altLang="fr-FR" b="1" dirty="0" smtClean="0">
                <a:solidFill>
                  <a:srgbClr val="FFFF00"/>
                </a:solidFill>
                <a:latin typeface="Comic Sans MS" pitchFamily="66" charset="0"/>
              </a:rPr>
              <a:t>Prière pénitentielle</a:t>
            </a:r>
            <a:endParaRPr lang="fr-FR" altLang="fr-FR" b="1" dirty="0">
              <a:solidFill>
                <a:srgbClr val="FFFF00"/>
              </a:solidFill>
              <a:latin typeface="Comic Sans MS" pitchFamily="66" charset="0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0"/>
          </p:nvPr>
        </p:nvSpPr>
        <p:spPr>
          <a:xfrm>
            <a:off x="0" y="620688"/>
            <a:ext cx="9144000" cy="6237312"/>
          </a:xfrm>
        </p:spPr>
        <p:txBody>
          <a:bodyPr/>
          <a:lstStyle/>
          <a:p>
            <a:pPr marL="449263" indent="-449263">
              <a:spcBef>
                <a:spcPts val="0"/>
              </a:spcBef>
            </a:pPr>
            <a:r>
              <a:rPr lang="fr-FR" altLang="fr-FR" sz="3600" b="1" dirty="0" smtClean="0">
                <a:solidFill>
                  <a:srgbClr val="FFCC99"/>
                </a:solidFill>
                <a:latin typeface="Arial Narrow" pitchFamily="34" charset="0"/>
              </a:rPr>
              <a:t>Kyrie : </a:t>
            </a:r>
            <a:r>
              <a:rPr lang="fr-FR" altLang="fr-FR" sz="3600" b="1" dirty="0">
                <a:solidFill>
                  <a:srgbClr val="FFCC99"/>
                </a:solidFill>
                <a:latin typeface="Arial Narrow" pitchFamily="34" charset="0"/>
              </a:rPr>
              <a:t>Seigneur, prends pitié de ton peuple</a:t>
            </a:r>
            <a:endParaRPr lang="fr-FR" altLang="fr-FR" sz="3600" b="1" dirty="0" smtClean="0">
              <a:solidFill>
                <a:srgbClr val="FFCC99"/>
              </a:solidFill>
              <a:latin typeface="Arial Narrow" pitchFamily="34" charset="0"/>
            </a:endParaRPr>
          </a:p>
          <a:p>
            <a:pPr marL="449263" indent="-449263">
              <a:spcBef>
                <a:spcPts val="0"/>
              </a:spcBef>
            </a:pPr>
            <a:endParaRPr lang="fr-FR" altLang="fr-FR" sz="3600" b="1" dirty="0" smtClean="0">
              <a:solidFill>
                <a:srgbClr val="FFCC99"/>
              </a:solidFill>
              <a:latin typeface="Arial Narrow" pitchFamily="34" charset="0"/>
            </a:endParaRPr>
          </a:p>
          <a:p>
            <a:pPr marL="449263" indent="-449263">
              <a:spcBef>
                <a:spcPts val="0"/>
              </a:spcBef>
            </a:pPr>
            <a:r>
              <a:rPr lang="fr-FR" dirty="0"/>
              <a:t>1.	Seigneur prends pitié de ton peuple, </a:t>
            </a:r>
          </a:p>
          <a:p>
            <a:pPr marL="449263" indent="-449263">
              <a:spcBef>
                <a:spcPts val="0"/>
              </a:spcBef>
            </a:pPr>
            <a:r>
              <a:rPr lang="fr-FR" dirty="0" smtClean="0"/>
              <a:t>	Seigneur </a:t>
            </a:r>
            <a:r>
              <a:rPr lang="fr-FR" dirty="0"/>
              <a:t>prends pitié. (bis</a:t>
            </a:r>
            <a:r>
              <a:rPr lang="fr-FR" dirty="0" smtClean="0"/>
              <a:t>)</a:t>
            </a:r>
          </a:p>
          <a:p>
            <a:pPr marL="449263" indent="-449263">
              <a:spcBef>
                <a:spcPts val="0"/>
              </a:spcBef>
            </a:pPr>
            <a:endParaRPr lang="fr-FR" dirty="0"/>
          </a:p>
          <a:p>
            <a:pPr marL="449263" indent="-449263">
              <a:spcBef>
                <a:spcPts val="0"/>
              </a:spcBef>
            </a:pPr>
            <a:r>
              <a:rPr lang="fr-FR" dirty="0"/>
              <a:t>2.	Christ prends pitié de ton peuple, </a:t>
            </a:r>
          </a:p>
          <a:p>
            <a:pPr marL="449263" indent="-449263">
              <a:spcBef>
                <a:spcPts val="0"/>
              </a:spcBef>
            </a:pPr>
            <a:r>
              <a:rPr lang="fr-FR" dirty="0" smtClean="0"/>
              <a:t>	O </a:t>
            </a:r>
            <a:r>
              <a:rPr lang="fr-FR" dirty="0"/>
              <a:t>Christ, prends pitié. (bis)</a:t>
            </a:r>
          </a:p>
          <a:p>
            <a:pPr marL="449263" indent="-449263">
              <a:spcBef>
                <a:spcPts val="0"/>
              </a:spcBef>
            </a:pPr>
            <a:endParaRPr lang="fr-FR" dirty="0" smtClean="0"/>
          </a:p>
          <a:p>
            <a:pPr marL="449263" indent="-449263">
              <a:spcBef>
                <a:spcPts val="0"/>
              </a:spcBef>
            </a:pPr>
            <a:r>
              <a:rPr lang="fr-FR" dirty="0" smtClean="0"/>
              <a:t>3</a:t>
            </a:r>
            <a:r>
              <a:rPr lang="fr-FR" dirty="0"/>
              <a:t>.	Seigneur prends pitié de ton peuple, </a:t>
            </a:r>
          </a:p>
          <a:p>
            <a:pPr marL="449263" indent="-449263">
              <a:spcBef>
                <a:spcPts val="0"/>
              </a:spcBef>
            </a:pPr>
            <a:r>
              <a:rPr lang="fr-FR" dirty="0" smtClean="0"/>
              <a:t>	Seigneur </a:t>
            </a:r>
            <a:r>
              <a:rPr lang="fr-FR" dirty="0"/>
              <a:t>prends pitié. (bis</a:t>
            </a:r>
            <a:r>
              <a:rPr lang="fr-FR" dirty="0" smtClean="0"/>
              <a:t>)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4185687263"/>
      </p:ext>
    </p:extLst>
  </p:cSld>
  <p:clrMapOvr>
    <a:masterClrMapping/>
  </p:clrMapOvr>
</p:sld>
</file>

<file path=ppt/theme/theme1.xml><?xml version="1.0" encoding="utf-8"?>
<a:theme xmlns:a="http://schemas.openxmlformats.org/drawingml/2006/main" name="Modèle par défaut">
  <a:themeElements>
    <a:clrScheme name="Modèle par défaut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Modèle par défau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1800" b="0" i="1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Modèle par défaut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Modèle par défaut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Modèle par défaut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5419</TotalTime>
  <Words>71</Words>
  <Application>Microsoft Office PowerPoint</Application>
  <PresentationFormat>Affichage à l'écran (4:3)</PresentationFormat>
  <Paragraphs>11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5" baseType="lpstr">
      <vt:lpstr>Arial</vt:lpstr>
      <vt:lpstr>Arial Narrow</vt:lpstr>
      <vt:lpstr>Comic Sans MS</vt:lpstr>
      <vt:lpstr>Modèle par défaut</vt:lpstr>
      <vt:lpstr>Liturgie de l’Accueil -&gt; Prière pénitentielle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MANU MARGOT</dc:creator>
  <cp:lastModifiedBy>DAIREAUX François</cp:lastModifiedBy>
  <cp:revision>664</cp:revision>
  <cp:lastPrinted>2017-10-06T11:59:14Z</cp:lastPrinted>
  <dcterms:created xsi:type="dcterms:W3CDTF">2009-10-17T16:00:12Z</dcterms:created>
  <dcterms:modified xsi:type="dcterms:W3CDTF">2021-03-02T18:31:43Z</dcterms:modified>
</cp:coreProperties>
</file>