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6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02/02/2023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BE271F-3B5B-485B-B7B5-4B5ACC70105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32994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BE271F-3B5B-485B-B7B5-4B5ACC70105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5248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BE271F-3B5B-485B-B7B5-4B5ACC701055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5396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2916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30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93399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79968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8"/>
          <p:cNvSpPr txBox="1">
            <a:spLocks noChangeArrowheads="1"/>
          </p:cNvSpPr>
          <p:nvPr/>
        </p:nvSpPr>
        <p:spPr bwMode="auto">
          <a:xfrm>
            <a:off x="0" y="404664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1. Seigneur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Jésus, tu es présent dans ton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Eucharistie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Dans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cette hostie nous t'adorons et nous te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magnifions.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2. Toi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qui es Dieu, toi qui es roi,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tu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nous as tout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donné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Tu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es le Christ, tu es l'Agneau immolé sur la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croix.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endParaRPr kumimoji="0" lang="fr-FR" sz="16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3. Dans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ta passion, tu as porté chacun de nos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péchés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Ton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sang versé nous a lavés et nous a 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rachetés.</a:t>
            </a: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0"/>
            <a:ext cx="86764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 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Eucharistie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Communion</a:t>
            </a:r>
          </a:p>
        </p:txBody>
      </p:sp>
    </p:spTree>
    <p:extLst>
      <p:ext uri="{BB962C8B-B14F-4D97-AF65-F5344CB8AC3E}">
        <p14:creationId xmlns:p14="http://schemas.microsoft.com/office/powerpoint/2010/main" val="2974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8"/>
          <p:cNvSpPr txBox="1">
            <a:spLocks noChangeArrowheads="1"/>
          </p:cNvSpPr>
          <p:nvPr/>
        </p:nvSpPr>
        <p:spPr bwMode="auto">
          <a:xfrm>
            <a:off x="0" y="836712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4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	Saint Jean a vu le sang et l'eau jaillir de ton côté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Ton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Esprit Saint nous est donné comme un fleuve d'eau vive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5.	Vers Toi Seigneur nous avançons et nous te recevons,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Par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ton repas, l'Eglise unie partage un même don.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0"/>
            <a:ext cx="86764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 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Eucharistie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Communion</a:t>
            </a:r>
          </a:p>
        </p:txBody>
      </p:sp>
    </p:spTree>
    <p:extLst>
      <p:ext uri="{BB962C8B-B14F-4D97-AF65-F5344CB8AC3E}">
        <p14:creationId xmlns:p14="http://schemas.microsoft.com/office/powerpoint/2010/main" val="37215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ZoneTexte 8"/>
          <p:cNvSpPr txBox="1">
            <a:spLocks noChangeArrowheads="1"/>
          </p:cNvSpPr>
          <p:nvPr/>
        </p:nvSpPr>
        <p:spPr bwMode="auto">
          <a:xfrm>
            <a:off x="0" y="836712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6.	De la vigne tu as tiré un vin d'éternité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De 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notre blé est façonné le pain de communion</a:t>
            </a: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endParaRPr kumimoji="0" lang="fr-FR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7.	Oui, nous croyons à ta victoire par ta résurrection</a:t>
            </a:r>
          </a:p>
          <a:p>
            <a:pPr marL="355600" marR="0" lvl="0" indent="-355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5600" algn="l"/>
              </a:tabLst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	Oui</a:t>
            </a: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, nous croyons que dans ta gloire à jamais nous vivrons.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0"/>
            <a:ext cx="86764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l’ 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Eucharistie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fr-FR" alt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Communion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17232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763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5448</TotalTime>
  <Words>211</Words>
  <Application>Microsoft Office PowerPoint</Application>
  <PresentationFormat>Affichage à l'écran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Comic Sans MS</vt:lpstr>
      <vt:lpstr>Modèle par défaut</vt:lpstr>
      <vt:lpstr>1_Modèle par défaut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669</cp:revision>
  <cp:lastPrinted>2017-10-06T11:59:14Z</cp:lastPrinted>
  <dcterms:created xsi:type="dcterms:W3CDTF">2009-10-17T16:00:12Z</dcterms:created>
  <dcterms:modified xsi:type="dcterms:W3CDTF">2023-02-02T07:15:58Z</dcterms:modified>
</cp:coreProperties>
</file>