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9393" autoAdjust="0"/>
  </p:normalViewPr>
  <p:slideViewPr>
    <p:cSldViewPr>
      <p:cViewPr varScale="1">
        <p:scale>
          <a:sx n="107" d="100"/>
          <a:sy n="107" d="100"/>
        </p:scale>
        <p:origin x="-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29/12/2019</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 xmlns:p14="http://schemas.microsoft.com/office/powerpoint/2010/main"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 xmlns:p14="http://schemas.microsoft.com/office/powerpoint/2010/main"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4939" y="9445169"/>
            <a:ext cx="2949099" cy="497205"/>
          </a:xfrm>
          <a:prstGeom prst="rect">
            <a:avLst/>
          </a:prstGeom>
          <a:noFill/>
          <a:ln w="9525">
            <a:noFill/>
            <a:miter lim="800000"/>
            <a:headEnd/>
            <a:tailEnd/>
          </a:ln>
        </p:spPr>
        <p:txBody>
          <a:bodyPr anchor="b"/>
          <a:lstStyle/>
          <a:p>
            <a:pPr algn="r"/>
            <a:fld id="{35C53A2A-33A1-4737-BBB7-A48E71B86B27}" type="slidenum">
              <a:rPr lang="fr-FR" altLang="fr-FR" sz="1200" i="0"/>
              <a:pPr algn="r"/>
              <a:t>1</a:t>
            </a:fld>
            <a:endParaRPr lang="fr-FR" altLang="fr-FR" sz="1200" i="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lvl1pPr>
              <a:defRPr sz="3200"/>
            </a:lvl1pPr>
          </a:lstStyle>
          <a:p>
            <a:endParaRPr lang="fr-FR" dirty="0"/>
          </a:p>
        </p:txBody>
      </p:sp>
      <p:sp>
        <p:nvSpPr>
          <p:cNvPr id="8" name="Espace réservé du contenu 7"/>
          <p:cNvSpPr>
            <a:spLocks noGrp="1"/>
          </p:cNvSpPr>
          <p:nvPr>
            <p:ph sz="quarter" idx="10"/>
          </p:nvPr>
        </p:nvSpPr>
        <p:spPr>
          <a:xfrm>
            <a:off x="0" y="692150"/>
            <a:ext cx="9144000" cy="6165850"/>
          </a:xfrm>
        </p:spPr>
        <p:txBody>
          <a:bodyPr/>
          <a:lstStyle>
            <a:lvl1pPr marL="342900" indent="-342900">
              <a:defRPr/>
            </a:lvl1pPr>
            <a:lvl2pPr>
              <a:buNone/>
              <a:defRPr/>
            </a:lvl2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F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B812AC8-BF65-4A6A-BCB1-78828E9D9D0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dirty="0" smtClean="0"/>
          </a:p>
        </p:txBody>
      </p:sp>
      <p:sp>
        <p:nvSpPr>
          <p:cNvPr id="1027" name="Rectangle 3"/>
          <p:cNvSpPr>
            <a:spLocks noGrp="1" noChangeArrowheads="1"/>
          </p:cNvSpPr>
          <p:nvPr>
            <p:ph type="body" idx="1"/>
          </p:nvPr>
        </p:nvSpPr>
        <p:spPr bwMode="auto">
          <a:xfrm>
            <a:off x="0" y="764704"/>
            <a:ext cx="9144000" cy="6093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dirty="0" smtClean="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50825" y="0"/>
            <a:ext cx="8064500" cy="584775"/>
          </a:xfrm>
          <a:prstGeom prst="rect">
            <a:avLst/>
          </a:prstGeom>
          <a:noFill/>
          <a:ln w="9525">
            <a:noFill/>
            <a:miter lim="800000"/>
            <a:headEnd/>
            <a:tailEnd/>
          </a:ln>
        </p:spPr>
        <p:txBody>
          <a:bodyPr>
            <a:spAutoFit/>
          </a:bodyPr>
          <a:lstStyle/>
          <a:p>
            <a:pPr>
              <a:spcBef>
                <a:spcPct val="50000"/>
              </a:spcBef>
            </a:pPr>
            <a:r>
              <a:rPr lang="fr-FR" altLang="fr-FR" sz="3200" i="0" dirty="0">
                <a:solidFill>
                  <a:srgbClr val="00CC00"/>
                </a:solidFill>
                <a:latin typeface="Comic Sans MS" pitchFamily="66" charset="0"/>
              </a:rPr>
              <a:t>Liturgie de l’ </a:t>
            </a:r>
            <a:r>
              <a:rPr lang="fr-FR" altLang="fr-FR" sz="2800" i="0" dirty="0">
                <a:solidFill>
                  <a:srgbClr val="FFC000"/>
                </a:solidFill>
                <a:latin typeface="Comic Sans MS" pitchFamily="66" charset="0"/>
              </a:rPr>
              <a:t>Eucharistie</a:t>
            </a:r>
            <a:r>
              <a:rPr lang="fr-FR" altLang="fr-FR" sz="2800" i="0" dirty="0">
                <a:solidFill>
                  <a:srgbClr val="FFC000"/>
                </a:solidFill>
                <a:latin typeface="Times New Roman" pitchFamily="18" charset="0"/>
              </a:rPr>
              <a:t> </a:t>
            </a:r>
            <a:r>
              <a:rPr lang="fr-FR" altLang="fr-FR" sz="2400" i="0" dirty="0"/>
              <a:t>-&gt; </a:t>
            </a:r>
            <a:r>
              <a:rPr lang="fr-FR" altLang="fr-FR" sz="2400" i="0" dirty="0">
                <a:latin typeface="Comic Sans MS" pitchFamily="66" charset="0"/>
              </a:rPr>
              <a:t>Prière eucharistique</a:t>
            </a:r>
          </a:p>
        </p:txBody>
      </p:sp>
      <p:sp>
        <p:nvSpPr>
          <p:cNvPr id="18436" name="Rectangle 2"/>
          <p:cNvSpPr>
            <a:spLocks noGrp="1" noChangeArrowheads="1"/>
          </p:cNvSpPr>
          <p:nvPr>
            <p:ph type="ctrTitle" idx="4294967295"/>
          </p:nvPr>
        </p:nvSpPr>
        <p:spPr>
          <a:xfrm>
            <a:off x="179388" y="908050"/>
            <a:ext cx="8640762" cy="5616575"/>
          </a:xfrm>
        </p:spPr>
        <p:txBody>
          <a:bodyPr/>
          <a:lstStyle/>
          <a:p>
            <a:pPr algn="l"/>
            <a:r>
              <a:rPr lang="fr-FR" altLang="fr-FR" sz="3600" b="1" dirty="0">
                <a:solidFill>
                  <a:srgbClr val="FFCCFF"/>
                </a:solidFill>
                <a:latin typeface="+mn-lt"/>
              </a:rPr>
              <a:t>Sanctus</a:t>
            </a:r>
            <a:r>
              <a:rPr lang="fr-FR" altLang="fr-FR" sz="3200" dirty="0" smtClean="0">
                <a:solidFill>
                  <a:srgbClr val="FFCCFF"/>
                </a:solidFill>
              </a:rPr>
              <a:t> </a:t>
            </a:r>
            <a:r>
              <a:rPr lang="fr-FR" altLang="fr-FR" sz="2800" b="1" dirty="0" smtClean="0">
                <a:solidFill>
                  <a:schemeClr val="bg1"/>
                </a:solidFill>
                <a:latin typeface="Arial Narrow" pitchFamily="34" charset="0"/>
              </a:rPr>
              <a:t>: </a:t>
            </a:r>
            <a:r>
              <a:rPr lang="fr-FR" altLang="fr-FR" sz="3600" b="1" dirty="0">
                <a:solidFill>
                  <a:srgbClr val="FFCC99"/>
                </a:solidFill>
              </a:rPr>
              <a:t>louange eucharistique :</a:t>
            </a:r>
            <a:r>
              <a:rPr lang="fr-FR" altLang="fr-FR" sz="3200" b="1" dirty="0" smtClean="0">
                <a:solidFill>
                  <a:srgbClr val="FFCC99"/>
                </a:solidFill>
                <a:latin typeface="+mn-lt"/>
              </a:rPr>
              <a:t/>
            </a:r>
            <a:br>
              <a:rPr lang="fr-FR" altLang="fr-FR" sz="3200" b="1" dirty="0" smtClean="0">
                <a:solidFill>
                  <a:srgbClr val="FFCC99"/>
                </a:solidFill>
                <a:latin typeface="+mn-lt"/>
              </a:rPr>
            </a:br>
            <a:r>
              <a:rPr lang="fr-FR" altLang="fr-FR" sz="900" i="1" dirty="0" smtClean="0">
                <a:solidFill>
                  <a:schemeClr val="bg1"/>
                </a:solidFill>
              </a:rPr>
              <a:t/>
            </a:r>
            <a:br>
              <a:rPr lang="fr-FR" altLang="fr-FR" sz="900" i="1" dirty="0" smtClean="0">
                <a:solidFill>
                  <a:schemeClr val="bg1"/>
                </a:solidFill>
              </a:rPr>
            </a:br>
            <a:r>
              <a:rPr lang="fr-FR" altLang="fr-FR" sz="3200" b="1" i="1" dirty="0" smtClean="0">
                <a:solidFill>
                  <a:srgbClr val="FFFF00"/>
                </a:solidFill>
              </a:rPr>
              <a:t>Saint le Seigneur de l’univers,</a:t>
            </a:r>
            <a:r>
              <a:rPr lang="fr-FR" altLang="fr-FR" sz="3200" dirty="0" smtClean="0">
                <a:solidFill>
                  <a:srgbClr val="FFFF00"/>
                </a:solidFill>
              </a:rPr>
              <a:t/>
            </a:r>
            <a:br>
              <a:rPr lang="fr-FR" altLang="fr-FR" sz="3200" dirty="0" smtClean="0">
                <a:solidFill>
                  <a:srgbClr val="FFFF00"/>
                </a:solidFill>
              </a:rPr>
            </a:br>
            <a:r>
              <a:rPr lang="fr-FR" altLang="fr-FR" sz="3200" b="1" i="1" dirty="0" smtClean="0">
                <a:solidFill>
                  <a:srgbClr val="FFFF00"/>
                </a:solidFill>
              </a:rPr>
              <a:t>Saint le Très Haut, le Dieu de gloire.</a:t>
            </a:r>
            <a:r>
              <a:rPr lang="fr-FR" altLang="fr-FR" sz="3200" dirty="0" smtClean="0">
                <a:solidFill>
                  <a:srgbClr val="FFFF00"/>
                </a:solidFill>
              </a:rPr>
              <a:t/>
            </a:r>
            <a:br>
              <a:rPr lang="fr-FR" altLang="fr-FR" sz="3200" dirty="0" smtClean="0">
                <a:solidFill>
                  <a:srgbClr val="FFFF00"/>
                </a:solidFill>
              </a:rPr>
            </a:br>
            <a:r>
              <a:rPr lang="fr-FR" altLang="fr-FR" sz="3200" b="1" i="1" dirty="0" smtClean="0">
                <a:solidFill>
                  <a:srgbClr val="FFFF00"/>
                </a:solidFill>
              </a:rPr>
              <a:t>Saint Jésus-Christ, berger de paix.</a:t>
            </a:r>
            <a:r>
              <a:rPr lang="fr-FR" altLang="fr-FR" sz="3200" dirty="0" smtClean="0">
                <a:solidFill>
                  <a:srgbClr val="FFFF00"/>
                </a:solidFill>
              </a:rPr>
              <a:t/>
            </a:r>
            <a:br>
              <a:rPr lang="fr-FR" altLang="fr-FR" sz="3200" dirty="0" smtClean="0">
                <a:solidFill>
                  <a:srgbClr val="FFFF00"/>
                </a:solidFill>
              </a:rPr>
            </a:br>
            <a:r>
              <a:rPr lang="fr-FR" altLang="fr-FR" sz="3200" b="1" i="1" dirty="0" smtClean="0">
                <a:solidFill>
                  <a:srgbClr val="FFFF00"/>
                </a:solidFill>
              </a:rPr>
              <a:t>L’Emmanuel dans notre histoire</a:t>
            </a:r>
            <a:r>
              <a:rPr lang="fr-FR" altLang="fr-FR" sz="3200" dirty="0" smtClean="0">
                <a:solidFill>
                  <a:srgbClr val="FFFF00"/>
                </a:solidFill>
              </a:rPr>
              <a:t>.</a:t>
            </a:r>
            <a:r>
              <a:rPr lang="fr-FR" altLang="fr-FR" sz="3200" dirty="0" smtClean="0">
                <a:solidFill>
                  <a:schemeClr val="bg1"/>
                </a:solidFill>
              </a:rPr>
              <a:t/>
            </a:r>
            <a:br>
              <a:rPr lang="fr-FR" altLang="fr-FR" sz="3200" dirty="0" smtClean="0">
                <a:solidFill>
                  <a:schemeClr val="bg1"/>
                </a:solidFill>
              </a:rPr>
            </a:br>
            <a:r>
              <a:rPr lang="fr-FR" altLang="fr-FR" sz="3200" b="1" i="1" dirty="0" smtClean="0">
                <a:solidFill>
                  <a:schemeClr val="bg1"/>
                </a:solidFill>
              </a:rPr>
              <a:t/>
            </a:r>
            <a:br>
              <a:rPr lang="fr-FR" altLang="fr-FR" sz="3200" b="1" i="1" dirty="0" smtClean="0">
                <a:solidFill>
                  <a:schemeClr val="bg1"/>
                </a:solidFill>
              </a:rPr>
            </a:br>
            <a:r>
              <a:rPr lang="fr-FR" altLang="fr-FR" sz="3200" i="1" dirty="0" smtClean="0">
                <a:solidFill>
                  <a:schemeClr val="bg1"/>
                </a:solidFill>
              </a:rPr>
              <a:t>1.Le ciel et la terre sont remplis de ta gloire.</a:t>
            </a:r>
            <a:br>
              <a:rPr lang="fr-FR" altLang="fr-FR" sz="3200" i="1" dirty="0" smtClean="0">
                <a:solidFill>
                  <a:schemeClr val="bg1"/>
                </a:solidFill>
              </a:rPr>
            </a:br>
            <a:r>
              <a:rPr lang="fr-FR" altLang="fr-FR" sz="3200" i="1" dirty="0" smtClean="0">
                <a:solidFill>
                  <a:schemeClr val="bg1"/>
                </a:solidFill>
              </a:rPr>
              <a:t>   Hosanna au plus haut des cieux</a:t>
            </a:r>
            <a:r>
              <a:rPr lang="fr-FR" altLang="fr-FR" sz="3200" b="1" i="1" dirty="0" smtClean="0">
                <a:solidFill>
                  <a:schemeClr val="bg1"/>
                </a:solidFill>
              </a:rPr>
              <a:t>.</a:t>
            </a:r>
            <a:r>
              <a:rPr lang="fr-FR" altLang="fr-FR" sz="3200" dirty="0" smtClean="0">
                <a:solidFill>
                  <a:schemeClr val="bg1"/>
                </a:solidFill>
              </a:rPr>
              <a:t/>
            </a:r>
            <a:br>
              <a:rPr lang="fr-FR" altLang="fr-FR" sz="3200" dirty="0" smtClean="0">
                <a:solidFill>
                  <a:schemeClr val="bg1"/>
                </a:solidFill>
              </a:rPr>
            </a:br>
            <a:r>
              <a:rPr lang="fr-FR" altLang="fr-FR" sz="3200" i="1" dirty="0" smtClean="0">
                <a:solidFill>
                  <a:schemeClr val="bg1"/>
                </a:solidFill>
              </a:rPr>
              <a:t/>
            </a:r>
            <a:br>
              <a:rPr lang="fr-FR" altLang="fr-FR" sz="3200" i="1" dirty="0" smtClean="0">
                <a:solidFill>
                  <a:schemeClr val="bg1"/>
                </a:solidFill>
              </a:rPr>
            </a:br>
            <a:r>
              <a:rPr lang="fr-FR" altLang="fr-FR" sz="3200" i="1" dirty="0" smtClean="0">
                <a:solidFill>
                  <a:schemeClr val="bg1"/>
                </a:solidFill>
              </a:rPr>
              <a:t>2.Béni soit celui qui vient au nom du Seigneur.</a:t>
            </a:r>
            <a:br>
              <a:rPr lang="fr-FR" altLang="fr-FR" sz="3200" i="1" dirty="0" smtClean="0">
                <a:solidFill>
                  <a:schemeClr val="bg1"/>
                </a:solidFill>
              </a:rPr>
            </a:br>
            <a:r>
              <a:rPr lang="fr-FR" altLang="fr-FR" sz="3200" i="1" dirty="0" smtClean="0">
                <a:solidFill>
                  <a:schemeClr val="bg1"/>
                </a:solidFill>
              </a:rPr>
              <a:t>   Hosanna au plus haut des cieux.</a:t>
            </a:r>
            <a:r>
              <a:rPr lang="fr-FR" altLang="fr-FR" sz="3200" dirty="0" smtClean="0">
                <a:solidFill>
                  <a:schemeClr val="bg1"/>
                </a:solidFill>
              </a:rPr>
              <a:t/>
            </a:r>
            <a:br>
              <a:rPr lang="fr-FR" altLang="fr-FR" sz="3200" dirty="0" smtClean="0">
                <a:solidFill>
                  <a:schemeClr val="bg1"/>
                </a:solidFill>
              </a:rPr>
            </a:br>
            <a:r>
              <a:rPr lang="fr-FR" altLang="fr-FR" sz="2800" dirty="0" smtClean="0">
                <a:solidFill>
                  <a:schemeClr val="bg1"/>
                </a:solidFill>
              </a:rPr>
              <a:t/>
            </a:r>
            <a:br>
              <a:rPr lang="fr-FR" altLang="fr-FR" sz="2800" dirty="0" smtClean="0">
                <a:solidFill>
                  <a:schemeClr val="bg1"/>
                </a:solidFill>
              </a:rPr>
            </a:br>
            <a:endParaRPr lang="fr-FR" altLang="fr-FR" sz="2800" b="1" dirty="0" smtClean="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5485</TotalTime>
  <Words>14</Words>
  <Application>Microsoft Office PowerPoint</Application>
  <PresentationFormat>Affichage à l'écran (4:3)</PresentationFormat>
  <Paragraphs>3</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Sanctus : louange eucharistique :  Saint le Seigneur de l’univers, Saint le Très Haut, le Dieu de gloire. Saint Jésus-Christ, berger de paix. L’Emmanuel dans notre histoire.  1.Le ciel et la terre sont remplis de ta gloire.    Hosanna au plus haut des cieux.  2.Béni soit celui qui vient au nom du Seigneur.    Hosanna au plus haut des cieux.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Francois Daireaux</dc:creator>
  <cp:lastModifiedBy>DASSAULT SYSTEMES</cp:lastModifiedBy>
  <cp:revision>693</cp:revision>
  <cp:lastPrinted>2017-10-06T11:59:14Z</cp:lastPrinted>
  <dcterms:created xsi:type="dcterms:W3CDTF">2009-10-17T16:00:12Z</dcterms:created>
  <dcterms:modified xsi:type="dcterms:W3CDTF">2019-12-29T16:06:03Z</dcterms:modified>
</cp:coreProperties>
</file>