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596C4A-FFAD-47A2-8420-F49A9129657B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3977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596C4A-FFAD-47A2-8420-F49A9129657B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5640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596C4A-FFAD-47A2-8420-F49A9129657B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3614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Eucharistie</a:t>
            </a:r>
            <a:r>
              <a:rPr lang="fr-FR" sz="2800" i="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kumimoji="0" lang="fr-FR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ea typeface="+mn-ea"/>
                <a:cs typeface="Arial" charset="0"/>
              </a:rPr>
              <a:t>-&gt;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Procession des Offrandes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7504" y="1700808"/>
            <a:ext cx="91440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3" lvl="0" indent="-449263"/>
            <a:r>
              <a:rPr lang="fr-FR" sz="3200" i="0" dirty="0" smtClean="0">
                <a:solidFill>
                  <a:schemeClr val="bg1"/>
                </a:solidFill>
              </a:rPr>
              <a:t>1. Viens </a:t>
            </a:r>
            <a:r>
              <a:rPr lang="fr-FR" sz="3200" i="0" dirty="0">
                <a:solidFill>
                  <a:schemeClr val="bg1"/>
                </a:solidFill>
              </a:rPr>
              <a:t>Saint-Esprit viens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Ouvre le Ciel descends sur </a:t>
            </a:r>
            <a:r>
              <a:rPr lang="fr-FR" sz="3200" i="0" dirty="0" smtClean="0">
                <a:solidFill>
                  <a:schemeClr val="bg1"/>
                </a:solidFill>
              </a:rPr>
              <a:t>nous.</a:t>
            </a:r>
            <a:r>
              <a:rPr lang="fr-FR" sz="3200" i="0" dirty="0">
                <a:solidFill>
                  <a:schemeClr val="bg1"/>
                </a:solidFill>
              </a:rPr>
              <a:t/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Viens Saint-Esprit viens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Feu éternel </a:t>
            </a:r>
            <a:r>
              <a:rPr lang="fr-FR" sz="3200" i="0" dirty="0" smtClean="0">
                <a:solidFill>
                  <a:schemeClr val="bg1"/>
                </a:solidFill>
              </a:rPr>
              <a:t>embrase-nous.</a:t>
            </a:r>
          </a:p>
          <a:p>
            <a:pPr marL="449263" lvl="0" indent="-449263"/>
            <a:endParaRPr lang="en-US" sz="3200" i="0" dirty="0">
              <a:solidFill>
                <a:schemeClr val="bg1"/>
              </a:solidFill>
            </a:endParaRPr>
          </a:p>
          <a:p>
            <a:pPr marL="449263" lvl="0" indent="-449263"/>
            <a:r>
              <a:rPr lang="fr-FR" sz="3200" i="0" dirty="0" smtClean="0">
                <a:solidFill>
                  <a:schemeClr val="bg1"/>
                </a:solidFill>
              </a:rPr>
              <a:t>2. Viens </a:t>
            </a:r>
            <a:r>
              <a:rPr lang="fr-FR" sz="3200" i="0" dirty="0">
                <a:solidFill>
                  <a:schemeClr val="bg1"/>
                </a:solidFill>
              </a:rPr>
              <a:t>Saint-Esprit viens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Touche la terre descends sur nous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Viens Saint-Esprit viens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Amour du Père </a:t>
            </a:r>
            <a:r>
              <a:rPr lang="fr-FR" sz="3200" i="0" dirty="0" smtClean="0">
                <a:solidFill>
                  <a:schemeClr val="bg1"/>
                </a:solidFill>
              </a:rPr>
              <a:t>embrase-nous</a:t>
            </a:r>
            <a:endParaRPr lang="en-US" sz="3200" i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81" y="692696"/>
            <a:ext cx="91999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3200" b="1" dirty="0">
                <a:solidFill>
                  <a:srgbClr val="ECE0E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Saint Esprit viens (voici mon </a:t>
            </a:r>
            <a:r>
              <a:rPr lang="fr-FR" sz="3200" b="1" dirty="0" smtClean="0">
                <a:solidFill>
                  <a:srgbClr val="ECE0E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cœur) - </a:t>
            </a:r>
            <a:r>
              <a:rPr lang="fr-FR" sz="3200" b="1" dirty="0" err="1" smtClean="0">
                <a:solidFill>
                  <a:srgbClr val="ECE0E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Glorious</a:t>
            </a:r>
            <a:endParaRPr lang="en-US" sz="2000" dirty="0">
              <a:solidFill>
                <a:srgbClr val="ECE0E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Eucharistie</a:t>
            </a:r>
            <a:r>
              <a:rPr lang="fr-FR" sz="2800" i="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kumimoji="0" lang="fr-FR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ea typeface="+mn-ea"/>
                <a:cs typeface="Arial" charset="0"/>
              </a:rPr>
              <a:t>-&gt;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Procession des Offrandes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8632" y="595939"/>
            <a:ext cx="9144000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i="0" dirty="0" smtClean="0">
                <a:solidFill>
                  <a:srgbClr val="FFFF00"/>
                </a:solidFill>
              </a:rPr>
              <a:t>Sois </a:t>
            </a:r>
            <a:r>
              <a:rPr lang="fr-FR" sz="3200" b="1" i="0" dirty="0">
                <a:solidFill>
                  <a:srgbClr val="FFFF00"/>
                </a:solidFill>
              </a:rPr>
              <a:t>le feu qui me guérit</a:t>
            </a:r>
            <a:br>
              <a:rPr lang="fr-FR" sz="3200" b="1" i="0" dirty="0">
                <a:solidFill>
                  <a:srgbClr val="FFFF00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Sois l’Amour qui me bénit</a:t>
            </a:r>
            <a:br>
              <a:rPr lang="fr-FR" sz="3200" b="1" i="0" dirty="0">
                <a:solidFill>
                  <a:srgbClr val="FFFF00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Voici mon cœur, voici mon cœur.</a:t>
            </a:r>
            <a:endParaRPr lang="en-US" sz="3200" i="0" dirty="0">
              <a:solidFill>
                <a:srgbClr val="FFFF00"/>
              </a:solidFill>
            </a:endParaRPr>
          </a:p>
          <a:p>
            <a:r>
              <a:rPr lang="fr-FR" sz="3200" b="1" i="0" dirty="0">
                <a:solidFill>
                  <a:srgbClr val="FFFF00"/>
                </a:solidFill>
              </a:rPr>
              <a:t>Viens déverser Ta tendresse</a:t>
            </a:r>
            <a:br>
              <a:rPr lang="fr-FR" sz="3200" b="1" i="0" dirty="0">
                <a:solidFill>
                  <a:srgbClr val="FFFF00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Au milieu de mes faiblesses</a:t>
            </a:r>
            <a:br>
              <a:rPr lang="fr-FR" sz="3200" b="1" i="0" dirty="0">
                <a:solidFill>
                  <a:srgbClr val="FFFF00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Je n’ai plus </a:t>
            </a:r>
            <a:r>
              <a:rPr lang="fr-FR" sz="3200" b="1" i="0" dirty="0" smtClean="0">
                <a:solidFill>
                  <a:srgbClr val="FFFF00"/>
                </a:solidFill>
              </a:rPr>
              <a:t>peur, </a:t>
            </a:r>
            <a:r>
              <a:rPr lang="fr-FR" sz="3200" b="1" i="0" dirty="0">
                <a:solidFill>
                  <a:srgbClr val="FFFF00"/>
                </a:solidFill>
              </a:rPr>
              <a:t>Je n’ai plus peur!</a:t>
            </a:r>
            <a:endParaRPr lang="en-US" sz="3200" i="0" dirty="0">
              <a:solidFill>
                <a:srgbClr val="FFFF00"/>
              </a:solidFill>
            </a:endParaRPr>
          </a:p>
          <a:p>
            <a:pPr lvl="0"/>
            <a:endParaRPr lang="fr-FR" sz="1400" i="0" dirty="0" smtClean="0">
              <a:solidFill>
                <a:schemeClr val="bg1"/>
              </a:solidFill>
            </a:endParaRPr>
          </a:p>
          <a:p>
            <a:pPr marL="449263" lvl="0" indent="-449263"/>
            <a:r>
              <a:rPr lang="fr-FR" sz="3200" i="0" dirty="0" smtClean="0">
                <a:solidFill>
                  <a:schemeClr val="bg1"/>
                </a:solidFill>
              </a:rPr>
              <a:t>3. Viens </a:t>
            </a:r>
            <a:r>
              <a:rPr lang="fr-FR" sz="3200" i="0" dirty="0">
                <a:solidFill>
                  <a:schemeClr val="bg1"/>
                </a:solidFill>
              </a:rPr>
              <a:t>Saint-Esprit viens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Fends l’atmosphère descends sur nous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Viens Saint-Esprit viens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De Ta lumière </a:t>
            </a:r>
            <a:r>
              <a:rPr lang="fr-FR" sz="3200" i="0" dirty="0" smtClean="0">
                <a:solidFill>
                  <a:schemeClr val="bg1"/>
                </a:solidFill>
              </a:rPr>
              <a:t>envahis-nous</a:t>
            </a:r>
            <a:endParaRPr lang="en-US" sz="32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Eucharistie</a:t>
            </a:r>
            <a:r>
              <a:rPr lang="fr-FR" sz="2800" i="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kumimoji="0" lang="fr-FR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ea typeface="+mn-ea"/>
                <a:cs typeface="Arial" charset="0"/>
              </a:rPr>
              <a:t>-&gt;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Procession des Offrandes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363915"/>
            <a:ext cx="9144000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i="0" u="sng" dirty="0" smtClean="0">
                <a:solidFill>
                  <a:srgbClr val="FFCCFF"/>
                </a:solidFill>
              </a:rPr>
              <a:t>Pont :</a:t>
            </a:r>
            <a:endParaRPr lang="en-US" sz="3200" i="0" dirty="0">
              <a:solidFill>
                <a:srgbClr val="FFCCFF"/>
              </a:solidFill>
            </a:endParaRPr>
          </a:p>
          <a:p>
            <a:r>
              <a:rPr lang="fr-FR" sz="3200" i="0" dirty="0">
                <a:solidFill>
                  <a:schemeClr val="bg1"/>
                </a:solidFill>
              </a:rPr>
              <a:t>Une pluie de guérisons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Pour notre génération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Voici nos cœurs, Voici nos cœurs</a:t>
            </a:r>
            <a:endParaRPr lang="en-US" sz="3200" i="0" dirty="0">
              <a:solidFill>
                <a:schemeClr val="bg1"/>
              </a:solidFill>
            </a:endParaRPr>
          </a:p>
          <a:p>
            <a:r>
              <a:rPr lang="fr-FR" sz="3200" i="0" dirty="0">
                <a:solidFill>
                  <a:schemeClr val="bg1"/>
                </a:solidFill>
              </a:rPr>
              <a:t>Dans l’onction de Ton Esprit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Dans l’amour qui m’envahit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Je n’ai plus </a:t>
            </a:r>
            <a:r>
              <a:rPr lang="fr-FR" sz="3200" i="0" dirty="0" smtClean="0">
                <a:solidFill>
                  <a:schemeClr val="bg1"/>
                </a:solidFill>
              </a:rPr>
              <a:t>peur, </a:t>
            </a:r>
            <a:r>
              <a:rPr lang="fr-FR" sz="3200" i="0" dirty="0">
                <a:solidFill>
                  <a:schemeClr val="bg1"/>
                </a:solidFill>
              </a:rPr>
              <a:t>Je n’ai plus peur    </a:t>
            </a:r>
            <a:r>
              <a:rPr lang="fr-FR" sz="3200" i="0" dirty="0" smtClean="0">
                <a:solidFill>
                  <a:schemeClr val="bg1"/>
                </a:solidFill>
              </a:rPr>
              <a:t>(bis)</a:t>
            </a:r>
          </a:p>
          <a:p>
            <a:endParaRPr lang="en-US" sz="500" i="0" dirty="0">
              <a:solidFill>
                <a:schemeClr val="bg1"/>
              </a:solidFill>
            </a:endParaRPr>
          </a:p>
          <a:p>
            <a:r>
              <a:rPr lang="fr-FR" sz="3200" b="1" i="0" dirty="0" smtClean="0">
                <a:solidFill>
                  <a:srgbClr val="FFFF00"/>
                </a:solidFill>
              </a:rPr>
              <a:t>Sois </a:t>
            </a:r>
            <a:r>
              <a:rPr lang="fr-FR" sz="3200" b="1" i="0" dirty="0">
                <a:solidFill>
                  <a:srgbClr val="FFFF00"/>
                </a:solidFill>
              </a:rPr>
              <a:t>le feu qui me guérit</a:t>
            </a:r>
            <a:br>
              <a:rPr lang="fr-FR" sz="3200" b="1" i="0" dirty="0">
                <a:solidFill>
                  <a:srgbClr val="FFFF00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Sois l’Amour qui me bénit</a:t>
            </a:r>
            <a:br>
              <a:rPr lang="fr-FR" sz="3200" b="1" i="0" dirty="0">
                <a:solidFill>
                  <a:srgbClr val="FFFF00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Voici mon cœur, voici mon cœur.</a:t>
            </a:r>
            <a:endParaRPr lang="en-US" sz="3200" i="0" dirty="0">
              <a:solidFill>
                <a:srgbClr val="FFFF00"/>
              </a:solidFill>
            </a:endParaRPr>
          </a:p>
          <a:p>
            <a:r>
              <a:rPr lang="fr-FR" sz="3200" b="1" i="0" dirty="0">
                <a:solidFill>
                  <a:srgbClr val="FFFF00"/>
                </a:solidFill>
              </a:rPr>
              <a:t>Viens déverser Ta tendresse</a:t>
            </a:r>
            <a:br>
              <a:rPr lang="fr-FR" sz="3200" b="1" i="0" dirty="0">
                <a:solidFill>
                  <a:srgbClr val="FFFF00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Au milieu de mes faiblesses</a:t>
            </a:r>
            <a:br>
              <a:rPr lang="fr-FR" sz="3200" b="1" i="0" dirty="0">
                <a:solidFill>
                  <a:srgbClr val="FFFF00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Je n’ai plus </a:t>
            </a:r>
            <a:r>
              <a:rPr lang="fr-FR" sz="3200" b="1" i="0" dirty="0" smtClean="0">
                <a:solidFill>
                  <a:srgbClr val="FFFF00"/>
                </a:solidFill>
              </a:rPr>
              <a:t>peur, </a:t>
            </a:r>
            <a:r>
              <a:rPr lang="fr-FR" sz="3200" b="1" i="0" dirty="0">
                <a:solidFill>
                  <a:srgbClr val="FFFF00"/>
                </a:solidFill>
              </a:rPr>
              <a:t>Je n’ai plus peur!</a:t>
            </a:r>
            <a:r>
              <a:rPr lang="fr-FR" sz="3200" b="1" i="0" dirty="0">
                <a:solidFill>
                  <a:schemeClr val="bg1"/>
                </a:solidFill>
              </a:rPr>
              <a:t>	</a:t>
            </a:r>
            <a:r>
              <a:rPr lang="fr-FR" sz="3200" i="0" dirty="0">
                <a:solidFill>
                  <a:schemeClr val="bg1"/>
                </a:solidFill>
              </a:rPr>
              <a:t>(bis)</a:t>
            </a:r>
            <a:endParaRPr lang="en-US" sz="3200" i="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01208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06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5480</TotalTime>
  <Words>51</Words>
  <Application>Microsoft Office PowerPoint</Application>
  <PresentationFormat>Affichage à l'écran (4:3)</PresentationFormat>
  <Paragraphs>20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682</cp:revision>
  <cp:lastPrinted>2017-10-06T11:59:14Z</cp:lastPrinted>
  <dcterms:created xsi:type="dcterms:W3CDTF">2009-10-17T16:00:12Z</dcterms:created>
  <dcterms:modified xsi:type="dcterms:W3CDTF">2019-12-26T16:28:32Z</dcterms:modified>
</cp:coreProperties>
</file>