
<file path=[Content_Types].xml><?xml version="1.0" encoding="utf-8"?>
<Types xmlns="http://schemas.openxmlformats.org/package/2006/content-types"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58" r:id="rId3"/>
    <p:sldId id="257" r:id="rId4"/>
  </p:sldIdLst>
  <p:sldSz cx="9144000" cy="6858000" type="screen4x3"/>
  <p:notesSz cx="6805613" cy="99441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32">
          <p15:clr>
            <a:srgbClr val="A4A3A4"/>
          </p15:clr>
        </p15:guide>
        <p15:guide id="2" pos="214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FF00"/>
    <a:srgbClr val="FFCCFF"/>
    <a:srgbClr val="99CCFF"/>
    <a:srgbClr val="FFCCCC"/>
    <a:srgbClr val="FFCC99"/>
    <a:srgbClr val="00FF00"/>
    <a:srgbClr val="CCCCFF"/>
    <a:srgbClr val="00CC00"/>
    <a:srgbClr val="FF66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44" autoAdjust="0"/>
    <p:restoredTop sz="99393" autoAdjust="0"/>
  </p:normalViewPr>
  <p:slideViewPr>
    <p:cSldViewPr>
      <p:cViewPr varScale="1">
        <p:scale>
          <a:sx n="117" d="100"/>
          <a:sy n="117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130" y="-108"/>
      </p:cViewPr>
      <p:guideLst>
        <p:guide orient="horz" pos="3132"/>
        <p:guide pos="2144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4939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1B2C5623-138F-453E-8A2F-FA129D937EE1}" type="datetimeFigureOut">
              <a:rPr lang="fr-FR"/>
              <a:pPr>
                <a:defRPr/>
              </a:pPr>
              <a:t>19/09/2021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4939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B4F42A0B-A3A3-4526-AE94-6995EEA9A79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7465322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4939" y="0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78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6125"/>
            <a:ext cx="4972050" cy="3729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0562" y="4723448"/>
            <a:ext cx="5444490" cy="44748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4939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i="0">
                <a:cs typeface="+mn-cs"/>
              </a:defRPr>
            </a:lvl1pPr>
          </a:lstStyle>
          <a:p>
            <a:pPr>
              <a:defRPr/>
            </a:pPr>
            <a:fld id="{7EE613F4-F660-4A51-BCEA-1D03D6D0A39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3220520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5" name="Rectangle 7"/>
          <p:cNvSpPr txBox="1">
            <a:spLocks noGrp="1" noChangeArrowheads="1"/>
          </p:cNvSpPr>
          <p:nvPr/>
        </p:nvSpPr>
        <p:spPr bwMode="auto">
          <a:xfrm>
            <a:off x="3854939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D7741B9-FFE3-482F-A7D3-3B4B80068AF1}" type="slidenum">
              <a:rPr kumimoji="0" lang="fr-FR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93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  <p:extLst>
      <p:ext uri="{BB962C8B-B14F-4D97-AF65-F5344CB8AC3E}">
        <p14:creationId xmlns:p14="http://schemas.microsoft.com/office/powerpoint/2010/main" xmlns="" val="21856386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5" name="Rectangle 7"/>
          <p:cNvSpPr txBox="1">
            <a:spLocks noGrp="1" noChangeArrowheads="1"/>
          </p:cNvSpPr>
          <p:nvPr/>
        </p:nvSpPr>
        <p:spPr bwMode="auto">
          <a:xfrm>
            <a:off x="3854939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D7741B9-FFE3-482F-A7D3-3B4B80068AF1}" type="slidenum">
              <a:rPr kumimoji="0" lang="fr-FR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93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  <p:extLst>
      <p:ext uri="{BB962C8B-B14F-4D97-AF65-F5344CB8AC3E}">
        <p14:creationId xmlns:p14="http://schemas.microsoft.com/office/powerpoint/2010/main" xmlns="" val="21856386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5" name="Rectangle 7"/>
          <p:cNvSpPr txBox="1">
            <a:spLocks noGrp="1" noChangeArrowheads="1"/>
          </p:cNvSpPr>
          <p:nvPr/>
        </p:nvSpPr>
        <p:spPr bwMode="auto">
          <a:xfrm>
            <a:off x="3854939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D7741B9-FFE3-482F-A7D3-3B4B80068AF1}" type="slidenum">
              <a:rPr kumimoji="0" lang="fr-FR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93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  <p:extLst>
      <p:ext uri="{BB962C8B-B14F-4D97-AF65-F5344CB8AC3E}">
        <p14:creationId xmlns:p14="http://schemas.microsoft.com/office/powerpoint/2010/main" xmlns="" val="40458786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endParaRPr lang="fr-FR" dirty="0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0"/>
          </p:nvPr>
        </p:nvSpPr>
        <p:spPr>
          <a:xfrm>
            <a:off x="0" y="692150"/>
            <a:ext cx="9144000" cy="6165850"/>
          </a:xfrm>
        </p:spPr>
        <p:txBody>
          <a:bodyPr/>
          <a:lstStyle>
            <a:lvl1pPr marL="342900" indent="-342900">
              <a:defRPr/>
            </a:lvl1pPr>
            <a:lvl2pPr>
              <a:buNone/>
              <a:defRPr/>
            </a:lvl2pPr>
          </a:lstStyle>
          <a:p>
            <a:pPr lvl="0"/>
            <a:r>
              <a:rPr lang="fr-FR" dirty="0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1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812AC8-BF65-4A6A-BCB1-78828E9D9D0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3491427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6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fr-FR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764704"/>
            <a:ext cx="9144000" cy="6093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fr-FR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None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>
            <a:spLocks noChangeArrowheads="1"/>
          </p:cNvSpPr>
          <p:nvPr/>
        </p:nvSpPr>
        <p:spPr bwMode="auto">
          <a:xfrm>
            <a:off x="0" y="476672"/>
            <a:ext cx="9144000" cy="637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58775" lvl="0" indent="-358775">
              <a:lnSpc>
                <a:spcPts val="3000"/>
              </a:lnSpc>
              <a:defRPr/>
            </a:pPr>
            <a:r>
              <a:rPr lang="fr-FR" sz="3200" b="1" dirty="0" smtClean="0">
                <a:solidFill>
                  <a:srgbClr val="FFFF00"/>
                </a:solidFill>
              </a:rPr>
              <a:t>Oh mais quel jour de joie</a:t>
            </a:r>
          </a:p>
          <a:p>
            <a:pPr marL="358775" lvl="0" indent="-358775">
              <a:lnSpc>
                <a:spcPts val="3000"/>
              </a:lnSpc>
              <a:defRPr/>
            </a:pPr>
            <a:r>
              <a:rPr lang="fr-FR" sz="3200" b="1" dirty="0" smtClean="0">
                <a:solidFill>
                  <a:srgbClr val="FFFF00"/>
                </a:solidFill>
              </a:rPr>
              <a:t>Quand on m'a dit que Dieu m'aimait</a:t>
            </a:r>
          </a:p>
          <a:p>
            <a:pPr marL="358775" lvl="0" indent="-358775">
              <a:lnSpc>
                <a:spcPts val="3000"/>
              </a:lnSpc>
              <a:defRPr/>
            </a:pPr>
            <a:r>
              <a:rPr lang="fr-FR" sz="3200" b="1" dirty="0" smtClean="0">
                <a:solidFill>
                  <a:srgbClr val="FFFF00"/>
                </a:solidFill>
              </a:rPr>
              <a:t>Oh mais quel jour de joie</a:t>
            </a:r>
          </a:p>
          <a:p>
            <a:pPr marL="358775" lvl="0" indent="-358775">
              <a:lnSpc>
                <a:spcPts val="3000"/>
              </a:lnSpc>
              <a:defRPr/>
            </a:pPr>
            <a:r>
              <a:rPr lang="fr-FR" sz="3200" b="1" dirty="0" smtClean="0">
                <a:solidFill>
                  <a:srgbClr val="FFFF00"/>
                </a:solidFill>
              </a:rPr>
              <a:t>Quand Dieu est venu me sauver</a:t>
            </a:r>
          </a:p>
          <a:p>
            <a:pPr marL="358775" lvl="0" indent="-358775">
              <a:lnSpc>
                <a:spcPts val="3000"/>
              </a:lnSpc>
              <a:defRPr/>
            </a:pPr>
            <a:r>
              <a:rPr lang="fr-FR" sz="3200" b="1" dirty="0" smtClean="0">
                <a:solidFill>
                  <a:srgbClr val="FFFF00"/>
                </a:solidFill>
              </a:rPr>
              <a:t>Alors je danserai je le louerai</a:t>
            </a:r>
          </a:p>
          <a:p>
            <a:pPr marL="358775" lvl="0" indent="-358775">
              <a:lnSpc>
                <a:spcPts val="3000"/>
              </a:lnSpc>
              <a:defRPr/>
            </a:pPr>
            <a:r>
              <a:rPr lang="fr-FR" sz="3200" b="1" dirty="0" smtClean="0">
                <a:solidFill>
                  <a:srgbClr val="FFFF00"/>
                </a:solidFill>
              </a:rPr>
              <a:t>Et je l'adorerai</a:t>
            </a:r>
          </a:p>
          <a:p>
            <a:pPr marL="358775" lvl="0" indent="-358775">
              <a:lnSpc>
                <a:spcPts val="3000"/>
              </a:lnSpc>
              <a:defRPr/>
            </a:pPr>
            <a:r>
              <a:rPr lang="fr-FR" sz="3200" b="1" dirty="0" smtClean="0">
                <a:solidFill>
                  <a:srgbClr val="FFFF00"/>
                </a:solidFill>
              </a:rPr>
              <a:t>Alors je danserai je redirai</a:t>
            </a:r>
          </a:p>
          <a:p>
            <a:pPr marL="358775" lvl="0" indent="-358775">
              <a:lnSpc>
                <a:spcPts val="3000"/>
              </a:lnSpc>
              <a:defRPr/>
            </a:pPr>
            <a:r>
              <a:rPr lang="fr-FR" sz="3200" b="1" dirty="0" smtClean="0">
                <a:solidFill>
                  <a:srgbClr val="FFFF00"/>
                </a:solidFill>
              </a:rPr>
              <a:t>Dieu a tout </a:t>
            </a:r>
            <a:r>
              <a:rPr lang="fr-FR" sz="3200" b="1" dirty="0" smtClean="0">
                <a:solidFill>
                  <a:srgbClr val="FFFF00"/>
                </a:solidFill>
              </a:rPr>
              <a:t>changé.</a:t>
            </a:r>
          </a:p>
          <a:p>
            <a:pPr marL="358775" lvl="0" indent="-358775">
              <a:defRPr/>
            </a:pPr>
            <a:endParaRPr lang="fr-FR" sz="800" i="0" dirty="0" smtClean="0">
              <a:solidFill>
                <a:schemeClr val="bg1"/>
              </a:solidFill>
            </a:endParaRPr>
          </a:p>
          <a:p>
            <a:pPr marL="423863" lvl="1" indent="-423863">
              <a:lnSpc>
                <a:spcPts val="3000"/>
              </a:lnSpc>
              <a:buFont typeface="+mj-lt"/>
              <a:buAutoNum type="arabicPeriod"/>
              <a:defRPr/>
            </a:pPr>
            <a:r>
              <a:rPr lang="fr-FR" sz="3200" i="0" dirty="0" smtClean="0">
                <a:solidFill>
                  <a:schemeClr val="bg1"/>
                </a:solidFill>
              </a:rPr>
              <a:t>Chaque </a:t>
            </a:r>
            <a:r>
              <a:rPr lang="fr-FR" sz="3200" i="0" dirty="0" smtClean="0">
                <a:solidFill>
                  <a:schemeClr val="bg1"/>
                </a:solidFill>
              </a:rPr>
              <a:t>deuil en une danse</a:t>
            </a:r>
          </a:p>
          <a:p>
            <a:pPr marL="815975" lvl="4" indent="-358775">
              <a:lnSpc>
                <a:spcPts val="3000"/>
              </a:lnSpc>
              <a:defRPr/>
            </a:pPr>
            <a:r>
              <a:rPr lang="fr-FR" sz="3200" i="0" dirty="0" smtClean="0">
                <a:solidFill>
                  <a:schemeClr val="bg1"/>
                </a:solidFill>
              </a:rPr>
              <a:t>Ma </a:t>
            </a:r>
            <a:r>
              <a:rPr lang="fr-FR" sz="3200" i="0" dirty="0" smtClean="0">
                <a:solidFill>
                  <a:schemeClr val="bg1"/>
                </a:solidFill>
              </a:rPr>
              <a:t>tristesse en une joie</a:t>
            </a:r>
          </a:p>
          <a:p>
            <a:pPr marL="815975" lvl="4" indent="-358775">
              <a:lnSpc>
                <a:spcPts val="3000"/>
              </a:lnSpc>
              <a:defRPr/>
            </a:pPr>
            <a:r>
              <a:rPr lang="fr-FR" sz="3200" i="0" dirty="0" smtClean="0">
                <a:solidFill>
                  <a:schemeClr val="bg1"/>
                </a:solidFill>
              </a:rPr>
              <a:t>Mes petitesses en lieux immenses</a:t>
            </a:r>
          </a:p>
          <a:p>
            <a:pPr marL="815975" lvl="4" indent="-358775">
              <a:lnSpc>
                <a:spcPts val="3000"/>
              </a:lnSpc>
              <a:defRPr/>
            </a:pPr>
            <a:r>
              <a:rPr lang="fr-FR" sz="3200" i="0" dirty="0" smtClean="0">
                <a:solidFill>
                  <a:schemeClr val="bg1"/>
                </a:solidFill>
              </a:rPr>
              <a:t>Dieu a tout changé</a:t>
            </a:r>
          </a:p>
          <a:p>
            <a:pPr marL="815975" lvl="4" indent="-358775">
              <a:lnSpc>
                <a:spcPts val="3000"/>
              </a:lnSpc>
              <a:defRPr/>
            </a:pPr>
            <a:r>
              <a:rPr lang="fr-FR" sz="3200" i="0" dirty="0" smtClean="0">
                <a:solidFill>
                  <a:schemeClr val="bg1"/>
                </a:solidFill>
              </a:rPr>
              <a:t>Chaque peine en une chance </a:t>
            </a:r>
            <a:r>
              <a:rPr lang="fr-FR" sz="3200" dirty="0" smtClean="0">
                <a:solidFill>
                  <a:schemeClr val="bg1"/>
                </a:solidFill>
              </a:rPr>
              <a:t>(tout changé)</a:t>
            </a:r>
          </a:p>
          <a:p>
            <a:pPr marL="815975" lvl="4" indent="-358775">
              <a:lnSpc>
                <a:spcPts val="3000"/>
              </a:lnSpc>
              <a:defRPr/>
            </a:pPr>
            <a:r>
              <a:rPr lang="fr-FR" sz="3200" i="0" dirty="0" smtClean="0">
                <a:solidFill>
                  <a:schemeClr val="bg1"/>
                </a:solidFill>
              </a:rPr>
              <a:t>Ma détresse en une Foi (tout changé)</a:t>
            </a:r>
          </a:p>
          <a:p>
            <a:pPr marL="815975" lvl="4" indent="-358775">
              <a:lnSpc>
                <a:spcPts val="3000"/>
              </a:lnSpc>
              <a:defRPr/>
            </a:pPr>
            <a:r>
              <a:rPr lang="fr-FR" sz="3200" i="0" dirty="0" smtClean="0">
                <a:solidFill>
                  <a:schemeClr val="bg1"/>
                </a:solidFill>
              </a:rPr>
              <a:t>Mon désespoir en espérance </a:t>
            </a:r>
            <a:r>
              <a:rPr lang="fr-FR" sz="3200" dirty="0" smtClean="0">
                <a:solidFill>
                  <a:schemeClr val="bg1"/>
                </a:solidFill>
              </a:rPr>
              <a:t>(tout changé)</a:t>
            </a:r>
          </a:p>
          <a:p>
            <a:pPr marL="815975" lvl="4" indent="-358775">
              <a:lnSpc>
                <a:spcPts val="3000"/>
              </a:lnSpc>
              <a:defRPr/>
            </a:pPr>
            <a:r>
              <a:rPr lang="fr-FR" sz="3200" i="0" dirty="0" smtClean="0">
                <a:solidFill>
                  <a:schemeClr val="bg1"/>
                </a:solidFill>
              </a:rPr>
              <a:t>Son feu s'est allumé en moi</a:t>
            </a:r>
            <a:endParaRPr lang="fr-FR" sz="3200" i="0" dirty="0" smtClean="0">
              <a:solidFill>
                <a:schemeClr val="bg1"/>
              </a:solidFill>
            </a:endParaRPr>
          </a:p>
        </p:txBody>
      </p:sp>
      <p:sp>
        <p:nvSpPr>
          <p:cNvPr id="12" name="Text Box 3"/>
          <p:cNvSpPr txBox="1">
            <a:spLocks noChangeArrowheads="1"/>
          </p:cNvSpPr>
          <p:nvPr/>
        </p:nvSpPr>
        <p:spPr bwMode="auto">
          <a:xfrm>
            <a:off x="0" y="0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 algn="ctr">
              <a:spcBef>
                <a:spcPct val="50000"/>
              </a:spcBef>
              <a:defRPr/>
            </a:pP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srgbClr val="00CC00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Liturgie </a:t>
            </a:r>
            <a:r>
              <a:rPr kumimoji="0" lang="fr-FR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CC00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d’envoi</a:t>
            </a:r>
            <a:r>
              <a:rPr lang="fr-FR" sz="2800" i="0" dirty="0" smtClean="0">
                <a:solidFill>
                  <a:srgbClr val="00CC00"/>
                </a:solidFill>
                <a:latin typeface="Comic Sans MS" pitchFamily="66" charset="0"/>
              </a:rPr>
              <a:t>:</a:t>
            </a:r>
            <a:r>
              <a:rPr kumimoji="0" lang="fr-FR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 </a:t>
            </a:r>
            <a:r>
              <a:rPr lang="fr-FR" sz="2800" i="0" dirty="0" smtClean="0">
                <a:solidFill>
                  <a:srgbClr val="CCCCFF"/>
                </a:solidFill>
                <a:latin typeface="Comic Sans MS" pitchFamily="66" charset="0"/>
              </a:rPr>
              <a:t>Quel jour de joie !</a:t>
            </a:r>
            <a:endParaRPr lang="fr-FR" sz="2800" i="0" dirty="0">
              <a:solidFill>
                <a:srgbClr val="CCCCFF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86311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>
            <a:spLocks noChangeArrowheads="1"/>
          </p:cNvSpPr>
          <p:nvPr/>
        </p:nvSpPr>
        <p:spPr bwMode="auto">
          <a:xfrm>
            <a:off x="0" y="476672"/>
            <a:ext cx="9144000" cy="637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58775" lvl="0" indent="-358775">
              <a:lnSpc>
                <a:spcPts val="3000"/>
              </a:lnSpc>
              <a:defRPr/>
            </a:pPr>
            <a:r>
              <a:rPr lang="fr-FR" sz="3200" b="1" dirty="0" smtClean="0">
                <a:solidFill>
                  <a:srgbClr val="FFFF00"/>
                </a:solidFill>
              </a:rPr>
              <a:t>Oh mais quel jour de joie</a:t>
            </a:r>
          </a:p>
          <a:p>
            <a:pPr marL="358775" lvl="0" indent="-358775">
              <a:lnSpc>
                <a:spcPts val="3000"/>
              </a:lnSpc>
              <a:defRPr/>
            </a:pPr>
            <a:r>
              <a:rPr lang="fr-FR" sz="3200" b="1" dirty="0" smtClean="0">
                <a:solidFill>
                  <a:srgbClr val="FFFF00"/>
                </a:solidFill>
              </a:rPr>
              <a:t>Quand on m'a dit que Dieu m'aimait</a:t>
            </a:r>
          </a:p>
          <a:p>
            <a:pPr marL="358775" lvl="0" indent="-358775">
              <a:lnSpc>
                <a:spcPts val="3000"/>
              </a:lnSpc>
              <a:defRPr/>
            </a:pPr>
            <a:r>
              <a:rPr lang="fr-FR" sz="3200" b="1" dirty="0" smtClean="0">
                <a:solidFill>
                  <a:srgbClr val="FFFF00"/>
                </a:solidFill>
              </a:rPr>
              <a:t>Oh mais quel jour de joie</a:t>
            </a:r>
          </a:p>
          <a:p>
            <a:pPr marL="358775" lvl="0" indent="-358775">
              <a:lnSpc>
                <a:spcPts val="3000"/>
              </a:lnSpc>
              <a:defRPr/>
            </a:pPr>
            <a:r>
              <a:rPr lang="fr-FR" sz="3200" b="1" dirty="0" smtClean="0">
                <a:solidFill>
                  <a:srgbClr val="FFFF00"/>
                </a:solidFill>
              </a:rPr>
              <a:t>Quand Dieu est venu me sauver</a:t>
            </a:r>
          </a:p>
          <a:p>
            <a:pPr marL="358775" lvl="0" indent="-358775">
              <a:lnSpc>
                <a:spcPts val="3000"/>
              </a:lnSpc>
              <a:defRPr/>
            </a:pPr>
            <a:r>
              <a:rPr lang="fr-FR" sz="3200" b="1" dirty="0" smtClean="0">
                <a:solidFill>
                  <a:srgbClr val="FFFF00"/>
                </a:solidFill>
              </a:rPr>
              <a:t>Alors je danserai je le louerai</a:t>
            </a:r>
          </a:p>
          <a:p>
            <a:pPr marL="358775" lvl="0" indent="-358775">
              <a:lnSpc>
                <a:spcPts val="3000"/>
              </a:lnSpc>
              <a:defRPr/>
            </a:pPr>
            <a:r>
              <a:rPr lang="fr-FR" sz="3200" b="1" dirty="0" smtClean="0">
                <a:solidFill>
                  <a:srgbClr val="FFFF00"/>
                </a:solidFill>
              </a:rPr>
              <a:t>Et je l'adorerai</a:t>
            </a:r>
          </a:p>
          <a:p>
            <a:pPr marL="358775" lvl="0" indent="-358775">
              <a:lnSpc>
                <a:spcPts val="3000"/>
              </a:lnSpc>
              <a:defRPr/>
            </a:pPr>
            <a:r>
              <a:rPr lang="fr-FR" sz="3200" b="1" dirty="0" smtClean="0">
                <a:solidFill>
                  <a:srgbClr val="FFFF00"/>
                </a:solidFill>
              </a:rPr>
              <a:t>Alors je danserai je redirai</a:t>
            </a:r>
          </a:p>
          <a:p>
            <a:pPr marL="358775" lvl="0" indent="-358775">
              <a:lnSpc>
                <a:spcPts val="3000"/>
              </a:lnSpc>
              <a:defRPr/>
            </a:pPr>
            <a:r>
              <a:rPr lang="fr-FR" sz="3200" b="1" dirty="0" smtClean="0">
                <a:solidFill>
                  <a:srgbClr val="FFFF00"/>
                </a:solidFill>
              </a:rPr>
              <a:t>Dieu a tout </a:t>
            </a:r>
            <a:r>
              <a:rPr lang="fr-FR" sz="3200" b="1" dirty="0" smtClean="0">
                <a:solidFill>
                  <a:srgbClr val="FFFF00"/>
                </a:solidFill>
              </a:rPr>
              <a:t>changé.</a:t>
            </a:r>
          </a:p>
          <a:p>
            <a:pPr marL="358775" lvl="0" indent="-358775">
              <a:defRPr/>
            </a:pPr>
            <a:endParaRPr lang="fr-FR" sz="800" i="0" dirty="0" smtClean="0">
              <a:solidFill>
                <a:schemeClr val="bg1"/>
              </a:solidFill>
            </a:endParaRPr>
          </a:p>
          <a:p>
            <a:pPr marL="514350" lvl="1" indent="-514350">
              <a:lnSpc>
                <a:spcPts val="3000"/>
              </a:lnSpc>
              <a:buFont typeface="+mj-lt"/>
              <a:buAutoNum type="arabicPeriod" startAt="2"/>
              <a:defRPr/>
            </a:pPr>
            <a:r>
              <a:rPr lang="fr-FR" sz="3200" i="0" dirty="0" smtClean="0">
                <a:solidFill>
                  <a:schemeClr val="bg1"/>
                </a:solidFill>
              </a:rPr>
              <a:t>Chaque peur en Sa confiance</a:t>
            </a:r>
          </a:p>
          <a:p>
            <a:pPr marL="971550" lvl="2" indent="-514350">
              <a:lnSpc>
                <a:spcPts val="3000"/>
              </a:lnSpc>
              <a:defRPr/>
            </a:pPr>
            <a:r>
              <a:rPr lang="fr-FR" sz="3200" i="0" dirty="0" smtClean="0">
                <a:solidFill>
                  <a:schemeClr val="bg1"/>
                </a:solidFill>
              </a:rPr>
              <a:t>Mes ténèbres en Son éclat</a:t>
            </a:r>
          </a:p>
          <a:p>
            <a:pPr marL="971550" lvl="2" indent="-514350">
              <a:lnSpc>
                <a:spcPts val="3000"/>
              </a:lnSpc>
              <a:defRPr/>
            </a:pPr>
            <a:r>
              <a:rPr lang="fr-FR" sz="3200" i="0" dirty="0" smtClean="0">
                <a:solidFill>
                  <a:schemeClr val="bg1"/>
                </a:solidFill>
              </a:rPr>
              <a:t>Tous mes échecs en Sa puissance</a:t>
            </a:r>
          </a:p>
          <a:p>
            <a:pPr marL="971550" lvl="2" indent="-514350">
              <a:lnSpc>
                <a:spcPts val="3000"/>
              </a:lnSpc>
              <a:defRPr/>
            </a:pPr>
            <a:r>
              <a:rPr lang="fr-FR" sz="3200" i="0" dirty="0" smtClean="0">
                <a:solidFill>
                  <a:schemeClr val="bg1"/>
                </a:solidFill>
              </a:rPr>
              <a:t>Dieu a tout changé</a:t>
            </a:r>
          </a:p>
          <a:p>
            <a:pPr marL="971550" lvl="2" indent="-514350">
              <a:lnSpc>
                <a:spcPts val="3000"/>
              </a:lnSpc>
              <a:defRPr/>
            </a:pPr>
            <a:r>
              <a:rPr lang="fr-FR" sz="3200" i="0" dirty="0" smtClean="0">
                <a:solidFill>
                  <a:schemeClr val="bg1"/>
                </a:solidFill>
              </a:rPr>
              <a:t>Ma faiblesse en une force (tout changé)</a:t>
            </a:r>
          </a:p>
          <a:p>
            <a:pPr marL="971550" lvl="2" indent="-514350">
              <a:lnSpc>
                <a:spcPts val="3000"/>
              </a:lnSpc>
              <a:defRPr/>
            </a:pPr>
            <a:r>
              <a:rPr lang="fr-FR" sz="3200" i="0" dirty="0" smtClean="0">
                <a:solidFill>
                  <a:schemeClr val="bg1"/>
                </a:solidFill>
              </a:rPr>
              <a:t>Tous mes chemins par Sa voie (tout changé)</a:t>
            </a:r>
          </a:p>
          <a:p>
            <a:pPr marL="971550" lvl="2" indent="-514350">
              <a:lnSpc>
                <a:spcPts val="3000"/>
              </a:lnSpc>
              <a:defRPr/>
            </a:pPr>
            <a:r>
              <a:rPr lang="fr-FR" sz="3200" i="0" dirty="0" smtClean="0">
                <a:solidFill>
                  <a:schemeClr val="bg1"/>
                </a:solidFill>
              </a:rPr>
              <a:t>Tous mes déserts en abondance (tout changé)</a:t>
            </a:r>
          </a:p>
          <a:p>
            <a:pPr marL="971550" lvl="2" indent="-514350">
              <a:lnSpc>
                <a:spcPts val="3000"/>
              </a:lnSpc>
              <a:defRPr/>
            </a:pPr>
            <a:r>
              <a:rPr lang="fr-FR" sz="3200" i="0" dirty="0" smtClean="0">
                <a:solidFill>
                  <a:schemeClr val="bg1"/>
                </a:solidFill>
              </a:rPr>
              <a:t>Son feu s'est allumé en moi.</a:t>
            </a:r>
            <a:endParaRPr lang="fr-FR" sz="3200" i="0" dirty="0" smtClean="0">
              <a:solidFill>
                <a:schemeClr val="bg1"/>
              </a:solidFill>
            </a:endParaRPr>
          </a:p>
        </p:txBody>
      </p:sp>
      <p:sp>
        <p:nvSpPr>
          <p:cNvPr id="12" name="Text Box 3"/>
          <p:cNvSpPr txBox="1">
            <a:spLocks noChangeArrowheads="1"/>
          </p:cNvSpPr>
          <p:nvPr/>
        </p:nvSpPr>
        <p:spPr bwMode="auto">
          <a:xfrm>
            <a:off x="0" y="0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 algn="ctr">
              <a:spcBef>
                <a:spcPct val="50000"/>
              </a:spcBef>
              <a:defRPr/>
            </a:pP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srgbClr val="00CC00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Liturgie </a:t>
            </a:r>
            <a:r>
              <a:rPr kumimoji="0" lang="fr-FR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CC00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d’envoi</a:t>
            </a:r>
            <a:r>
              <a:rPr lang="fr-FR" sz="2800" i="0" dirty="0" smtClean="0">
                <a:solidFill>
                  <a:srgbClr val="00CC00"/>
                </a:solidFill>
                <a:latin typeface="Comic Sans MS" pitchFamily="66" charset="0"/>
              </a:rPr>
              <a:t>:</a:t>
            </a:r>
            <a:r>
              <a:rPr kumimoji="0" lang="fr-FR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 </a:t>
            </a:r>
            <a:r>
              <a:rPr lang="fr-FR" sz="2800" i="0" dirty="0" smtClean="0">
                <a:solidFill>
                  <a:srgbClr val="CCCCFF"/>
                </a:solidFill>
                <a:latin typeface="Comic Sans MS" pitchFamily="66" charset="0"/>
              </a:rPr>
              <a:t>Quel jour de joie !</a:t>
            </a:r>
            <a:endParaRPr lang="fr-FR" sz="2800" i="0" dirty="0">
              <a:solidFill>
                <a:srgbClr val="CCCCFF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86311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>
            <a:spLocks noChangeArrowheads="1"/>
          </p:cNvSpPr>
          <p:nvPr/>
        </p:nvSpPr>
        <p:spPr bwMode="auto">
          <a:xfrm>
            <a:off x="-36512" y="476672"/>
            <a:ext cx="9217024" cy="66325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58775" lvl="0" indent="-358775">
              <a:lnSpc>
                <a:spcPts val="3000"/>
              </a:lnSpc>
              <a:defRPr/>
            </a:pPr>
            <a:r>
              <a:rPr lang="fr-FR" sz="3200" u="sng" dirty="0" smtClean="0">
                <a:solidFill>
                  <a:schemeClr val="bg1"/>
                </a:solidFill>
              </a:rPr>
              <a:t>Pont</a:t>
            </a:r>
            <a:r>
              <a:rPr lang="fr-FR" sz="3200" u="sng" dirty="0" smtClean="0">
                <a:solidFill>
                  <a:schemeClr val="bg1"/>
                </a:solidFill>
              </a:rPr>
              <a:t>:</a:t>
            </a:r>
          </a:p>
          <a:p>
            <a:pPr marL="358775" lvl="0" indent="-358775">
              <a:lnSpc>
                <a:spcPts val="3000"/>
              </a:lnSpc>
              <a:defRPr/>
            </a:pPr>
            <a:endParaRPr lang="fr-FR" sz="3200" dirty="0" smtClean="0">
              <a:solidFill>
                <a:schemeClr val="bg1"/>
              </a:solidFill>
            </a:endParaRPr>
          </a:p>
          <a:p>
            <a:pPr marL="358775" lvl="0" indent="-358775">
              <a:lnSpc>
                <a:spcPts val="3000"/>
              </a:lnSpc>
              <a:defRPr/>
            </a:pPr>
            <a:r>
              <a:rPr lang="fr-FR" sz="3200" dirty="0" smtClean="0">
                <a:solidFill>
                  <a:schemeClr val="bg1"/>
                </a:solidFill>
              </a:rPr>
              <a:t>Il </a:t>
            </a:r>
            <a:r>
              <a:rPr lang="fr-FR" sz="3200" dirty="0" smtClean="0">
                <a:solidFill>
                  <a:schemeClr val="bg1"/>
                </a:solidFill>
              </a:rPr>
              <a:t>est Dieu Il est </a:t>
            </a:r>
            <a:r>
              <a:rPr lang="fr-FR" sz="3200" dirty="0" smtClean="0">
                <a:solidFill>
                  <a:schemeClr val="bg1"/>
                </a:solidFill>
              </a:rPr>
              <a:t>grand ! Il </a:t>
            </a:r>
            <a:r>
              <a:rPr lang="fr-FR" sz="3200" dirty="0" smtClean="0">
                <a:solidFill>
                  <a:schemeClr val="bg1"/>
                </a:solidFill>
              </a:rPr>
              <a:t>est fort et puissant</a:t>
            </a:r>
          </a:p>
          <a:p>
            <a:pPr marL="358775" lvl="0" indent="-358775">
              <a:lnSpc>
                <a:spcPts val="3000"/>
              </a:lnSpc>
              <a:defRPr/>
            </a:pPr>
            <a:r>
              <a:rPr lang="fr-FR" sz="3200" dirty="0" smtClean="0">
                <a:solidFill>
                  <a:schemeClr val="bg1"/>
                </a:solidFill>
              </a:rPr>
              <a:t>Il est bon pour </a:t>
            </a:r>
            <a:r>
              <a:rPr lang="fr-FR" sz="3200" dirty="0" smtClean="0">
                <a:solidFill>
                  <a:schemeClr val="bg1"/>
                </a:solidFill>
              </a:rPr>
              <a:t>toujours ! Éternel </a:t>
            </a:r>
            <a:r>
              <a:rPr lang="fr-FR" sz="3200" dirty="0" smtClean="0">
                <a:solidFill>
                  <a:schemeClr val="bg1"/>
                </a:solidFill>
              </a:rPr>
              <a:t>en </a:t>
            </a:r>
            <a:r>
              <a:rPr lang="fr-FR" sz="3200" dirty="0" smtClean="0">
                <a:solidFill>
                  <a:schemeClr val="bg1"/>
                </a:solidFill>
              </a:rPr>
              <a:t>amour</a:t>
            </a:r>
          </a:p>
          <a:p>
            <a:pPr marL="358775" lvl="0" indent="-358775">
              <a:lnSpc>
                <a:spcPts val="3000"/>
              </a:lnSpc>
              <a:defRPr/>
            </a:pPr>
            <a:endParaRPr lang="fr-FR" sz="3200" dirty="0" smtClean="0">
              <a:solidFill>
                <a:schemeClr val="bg1"/>
              </a:solidFill>
            </a:endParaRPr>
          </a:p>
          <a:p>
            <a:pPr marL="358775" lvl="0" indent="-358775">
              <a:lnSpc>
                <a:spcPts val="3000"/>
              </a:lnSpc>
              <a:defRPr/>
            </a:pPr>
            <a:r>
              <a:rPr lang="fr-FR" sz="3200" dirty="0" smtClean="0">
                <a:solidFill>
                  <a:schemeClr val="bg1"/>
                </a:solidFill>
              </a:rPr>
              <a:t>Il </a:t>
            </a:r>
            <a:r>
              <a:rPr lang="fr-FR" sz="3200" dirty="0" smtClean="0">
                <a:solidFill>
                  <a:schemeClr val="bg1"/>
                </a:solidFill>
              </a:rPr>
              <a:t>est Dieu Il est </a:t>
            </a:r>
            <a:r>
              <a:rPr lang="fr-FR" sz="3200" dirty="0" smtClean="0">
                <a:solidFill>
                  <a:schemeClr val="bg1"/>
                </a:solidFill>
              </a:rPr>
              <a:t>grand ! Il </a:t>
            </a:r>
            <a:r>
              <a:rPr lang="fr-FR" sz="3200" dirty="0" smtClean="0">
                <a:solidFill>
                  <a:schemeClr val="bg1"/>
                </a:solidFill>
              </a:rPr>
              <a:t>est fort et puissant</a:t>
            </a:r>
          </a:p>
          <a:p>
            <a:pPr marL="358775" lvl="0" indent="-358775">
              <a:lnSpc>
                <a:spcPts val="3000"/>
              </a:lnSpc>
              <a:defRPr/>
            </a:pPr>
            <a:r>
              <a:rPr lang="fr-FR" sz="3200" dirty="0" smtClean="0">
                <a:solidFill>
                  <a:schemeClr val="bg1"/>
                </a:solidFill>
              </a:rPr>
              <a:t>Il est bon pour </a:t>
            </a:r>
            <a:r>
              <a:rPr lang="fr-FR" sz="3200" dirty="0" smtClean="0">
                <a:solidFill>
                  <a:schemeClr val="bg1"/>
                </a:solidFill>
              </a:rPr>
              <a:t>toujours ! Éternel </a:t>
            </a:r>
            <a:r>
              <a:rPr lang="fr-FR" sz="3200" dirty="0" smtClean="0">
                <a:solidFill>
                  <a:schemeClr val="bg1"/>
                </a:solidFill>
              </a:rPr>
              <a:t>en </a:t>
            </a:r>
            <a:r>
              <a:rPr lang="fr-FR" sz="3200" dirty="0" smtClean="0">
                <a:solidFill>
                  <a:schemeClr val="bg1"/>
                </a:solidFill>
              </a:rPr>
              <a:t>amour</a:t>
            </a:r>
          </a:p>
          <a:p>
            <a:pPr marL="358775" lvl="0" indent="-358775">
              <a:lnSpc>
                <a:spcPts val="3000"/>
              </a:lnSpc>
              <a:defRPr/>
            </a:pPr>
            <a:endParaRPr lang="fr-FR" sz="3200" b="1" dirty="0" smtClean="0">
              <a:solidFill>
                <a:srgbClr val="FFFF00"/>
              </a:solidFill>
            </a:endParaRPr>
          </a:p>
          <a:p>
            <a:pPr marL="358775" lvl="0" indent="-358775">
              <a:lnSpc>
                <a:spcPts val="3000"/>
              </a:lnSpc>
              <a:defRPr/>
            </a:pPr>
            <a:r>
              <a:rPr lang="fr-FR" sz="3200" b="1" dirty="0" smtClean="0">
                <a:solidFill>
                  <a:srgbClr val="FFFF00"/>
                </a:solidFill>
              </a:rPr>
              <a:t>Oh </a:t>
            </a:r>
            <a:r>
              <a:rPr lang="fr-FR" sz="3200" b="1" dirty="0" smtClean="0">
                <a:solidFill>
                  <a:srgbClr val="FFFF00"/>
                </a:solidFill>
              </a:rPr>
              <a:t>mais quel jour de joie</a:t>
            </a:r>
          </a:p>
          <a:p>
            <a:pPr marL="358775" lvl="0" indent="-358775">
              <a:lnSpc>
                <a:spcPts val="3000"/>
              </a:lnSpc>
              <a:defRPr/>
            </a:pPr>
            <a:r>
              <a:rPr lang="fr-FR" sz="3200" b="1" dirty="0" smtClean="0">
                <a:solidFill>
                  <a:srgbClr val="FFFF00"/>
                </a:solidFill>
              </a:rPr>
              <a:t>Quand on m'a dit que Dieu m'aimait</a:t>
            </a:r>
          </a:p>
          <a:p>
            <a:pPr marL="358775" lvl="0" indent="-358775">
              <a:lnSpc>
                <a:spcPts val="3000"/>
              </a:lnSpc>
              <a:defRPr/>
            </a:pPr>
            <a:r>
              <a:rPr lang="fr-FR" sz="3200" b="1" dirty="0" smtClean="0">
                <a:solidFill>
                  <a:srgbClr val="FFFF00"/>
                </a:solidFill>
              </a:rPr>
              <a:t>Oh mais quel jour de joie</a:t>
            </a:r>
          </a:p>
          <a:p>
            <a:pPr marL="358775" lvl="0" indent="-358775">
              <a:lnSpc>
                <a:spcPts val="3000"/>
              </a:lnSpc>
              <a:defRPr/>
            </a:pPr>
            <a:r>
              <a:rPr lang="fr-FR" sz="3200" b="1" dirty="0" smtClean="0">
                <a:solidFill>
                  <a:srgbClr val="FFFF00"/>
                </a:solidFill>
              </a:rPr>
              <a:t>Quand Dieu est venu me sauver</a:t>
            </a:r>
          </a:p>
          <a:p>
            <a:pPr marL="358775" lvl="0" indent="-358775">
              <a:lnSpc>
                <a:spcPts val="3000"/>
              </a:lnSpc>
              <a:defRPr/>
            </a:pPr>
            <a:r>
              <a:rPr lang="fr-FR" sz="3200" b="1" dirty="0" smtClean="0">
                <a:solidFill>
                  <a:srgbClr val="FFFF00"/>
                </a:solidFill>
              </a:rPr>
              <a:t>Alors je danserai je le louerai</a:t>
            </a:r>
          </a:p>
          <a:p>
            <a:pPr marL="358775" lvl="0" indent="-358775">
              <a:lnSpc>
                <a:spcPts val="3000"/>
              </a:lnSpc>
              <a:defRPr/>
            </a:pPr>
            <a:r>
              <a:rPr lang="fr-FR" sz="3200" b="1" dirty="0" smtClean="0">
                <a:solidFill>
                  <a:srgbClr val="FFFF00"/>
                </a:solidFill>
              </a:rPr>
              <a:t>Et je l'adorerai</a:t>
            </a:r>
          </a:p>
          <a:p>
            <a:pPr marL="358775" lvl="0" indent="-358775">
              <a:lnSpc>
                <a:spcPts val="3000"/>
              </a:lnSpc>
              <a:defRPr/>
            </a:pPr>
            <a:r>
              <a:rPr lang="fr-FR" sz="3200" b="1" dirty="0" smtClean="0">
                <a:solidFill>
                  <a:srgbClr val="FFFF00"/>
                </a:solidFill>
              </a:rPr>
              <a:t>Alors je danserai je redirai</a:t>
            </a:r>
          </a:p>
          <a:p>
            <a:pPr marL="358775" lvl="0" indent="-358775">
              <a:lnSpc>
                <a:spcPts val="3000"/>
              </a:lnSpc>
              <a:defRPr/>
            </a:pPr>
            <a:r>
              <a:rPr lang="fr-FR" sz="3200" b="1" dirty="0" smtClean="0">
                <a:solidFill>
                  <a:srgbClr val="FFFF00"/>
                </a:solidFill>
              </a:rPr>
              <a:t>Dieu a tout changé.</a:t>
            </a:r>
          </a:p>
          <a:p>
            <a:pPr marL="358775" lvl="0" indent="-358775">
              <a:lnSpc>
                <a:spcPts val="3000"/>
              </a:lnSpc>
              <a:defRPr/>
            </a:pPr>
            <a:endParaRPr lang="fr-FR" sz="3200" dirty="0">
              <a:solidFill>
                <a:schemeClr val="bg1"/>
              </a:solidFill>
            </a:endParaRPr>
          </a:p>
        </p:txBody>
      </p:sp>
      <p:sp>
        <p:nvSpPr>
          <p:cNvPr id="12" name="Text Box 3"/>
          <p:cNvSpPr txBox="1">
            <a:spLocks noChangeArrowheads="1"/>
          </p:cNvSpPr>
          <p:nvPr/>
        </p:nvSpPr>
        <p:spPr bwMode="auto">
          <a:xfrm>
            <a:off x="0" y="0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 algn="ctr">
              <a:spcBef>
                <a:spcPct val="50000"/>
              </a:spcBef>
              <a:defRPr/>
            </a:pP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srgbClr val="00CC00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Liturgie </a:t>
            </a:r>
            <a:r>
              <a:rPr kumimoji="0" lang="fr-FR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CC00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d’envoi </a:t>
            </a:r>
            <a:r>
              <a:rPr lang="fr-FR" sz="2800" i="0" dirty="0">
                <a:solidFill>
                  <a:srgbClr val="00CC00"/>
                </a:solidFill>
                <a:latin typeface="Comic Sans MS" pitchFamily="66" charset="0"/>
              </a:rPr>
              <a:t>:</a:t>
            </a:r>
            <a:r>
              <a:rPr kumimoji="0" lang="fr-FR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 </a:t>
            </a:r>
            <a:r>
              <a:rPr lang="fr-FR" sz="2800" i="0" dirty="0" smtClean="0">
                <a:solidFill>
                  <a:srgbClr val="CCCCFF"/>
                </a:solidFill>
                <a:latin typeface="Comic Sans MS" pitchFamily="66" charset="0"/>
              </a:rPr>
              <a:t>Quel jour de joie !</a:t>
            </a:r>
            <a:endParaRPr lang="fr-FR" sz="2800" i="0" dirty="0">
              <a:solidFill>
                <a:srgbClr val="CCCCFF"/>
              </a:solidFill>
              <a:latin typeface="Comic Sans MS" pitchFamily="66" charset="0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812360" y="5712008"/>
            <a:ext cx="1072103" cy="820187"/>
          </a:xfrm>
          <a:prstGeom prst="roundRect">
            <a:avLst>
              <a:gd name="adj" fmla="val 18561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136886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5500</TotalTime>
  <Words>309</Words>
  <Application>Microsoft Office PowerPoint</Application>
  <PresentationFormat>Affichage à l'écran (4:3)</PresentationFormat>
  <Paragraphs>56</Paragraphs>
  <Slides>3</Slides>
  <Notes>3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4" baseType="lpstr">
      <vt:lpstr>Modèle par défaut</vt:lpstr>
      <vt:lpstr>Diapositive 1</vt:lpstr>
      <vt:lpstr>Diapositive 2</vt:lpstr>
      <vt:lpstr>Diapositive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Francois Daireaux</dc:creator>
  <cp:lastModifiedBy>DASSAULT SYSTEMES</cp:lastModifiedBy>
  <cp:revision>698</cp:revision>
  <cp:lastPrinted>2017-10-06T11:59:14Z</cp:lastPrinted>
  <dcterms:created xsi:type="dcterms:W3CDTF">2009-10-17T16:00:12Z</dcterms:created>
  <dcterms:modified xsi:type="dcterms:W3CDTF">2021-09-19T15:00:05Z</dcterms:modified>
</cp:coreProperties>
</file>