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8563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4587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14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764704"/>
            <a:ext cx="91440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Que vive mon âme à Te </a:t>
            </a:r>
            <a:r>
              <a:rPr lang="fr-FR" sz="3200" b="1" dirty="0" smtClean="0">
                <a:solidFill>
                  <a:srgbClr val="FFFF00"/>
                </a:solidFill>
              </a:rPr>
              <a:t>louer !</a:t>
            </a: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Tu as posé une lampe</a:t>
            </a:r>
            <a:r>
              <a:rPr lang="fr-FR" sz="3200" b="1" dirty="0" smtClean="0">
                <a:solidFill>
                  <a:srgbClr val="FFFF00"/>
                </a:solidFill>
              </a:rPr>
              <a:t>,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Une </a:t>
            </a:r>
            <a:r>
              <a:rPr lang="fr-FR" sz="3200" b="1" dirty="0">
                <a:solidFill>
                  <a:srgbClr val="FFFF00"/>
                </a:solidFill>
              </a:rPr>
              <a:t>lumière sur ma route,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Ta parole, Seigneur, Ta parole, Seigneur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>
                <a:solidFill>
                  <a:schemeClr val="bg1"/>
                </a:solidFill>
              </a:rPr>
              <a:t>1.	Heureux ceux qui marchent dans tes voies, </a:t>
            </a:r>
            <a:r>
              <a:rPr lang="fr-FR" sz="3200" dirty="0" smtClean="0">
                <a:solidFill>
                  <a:schemeClr val="bg1"/>
                </a:solidFill>
              </a:rPr>
              <a:t>Seigneur !</a:t>
            </a: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De </a:t>
            </a:r>
            <a:r>
              <a:rPr lang="fr-FR" sz="3200" dirty="0">
                <a:solidFill>
                  <a:schemeClr val="bg1"/>
                </a:solidFill>
              </a:rPr>
              <a:t>tout mon cœur, je veux garder ta parole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ne </a:t>
            </a:r>
            <a:r>
              <a:rPr lang="fr-FR" sz="3200" dirty="0">
                <a:solidFill>
                  <a:schemeClr val="bg1"/>
                </a:solidFill>
              </a:rPr>
              <a:t>me délaisse pas, Dieu de ma </a:t>
            </a:r>
            <a:r>
              <a:rPr lang="fr-FR" sz="3200" dirty="0" smtClean="0">
                <a:solidFill>
                  <a:schemeClr val="bg1"/>
                </a:solidFill>
              </a:rPr>
              <a:t>joie !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>
                <a:solidFill>
                  <a:schemeClr val="bg1"/>
                </a:solidFill>
              </a:rPr>
              <a:t>2.	Heureux ceux qui veulent faire ta volonté,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je </a:t>
            </a:r>
            <a:r>
              <a:rPr lang="fr-FR" sz="3200" dirty="0">
                <a:solidFill>
                  <a:schemeClr val="bg1"/>
                </a:solidFill>
              </a:rPr>
              <a:t>cours sans peur sur la voie de tes préceptes 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et </a:t>
            </a:r>
            <a:r>
              <a:rPr lang="fr-FR" sz="3200" dirty="0">
                <a:solidFill>
                  <a:schemeClr val="bg1"/>
                </a:solidFill>
              </a:rPr>
              <a:t>mes lèvres publient ta vérité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d’entrée </a:t>
            </a: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>
                <a:solidFill>
                  <a:srgbClr val="CCCCFF"/>
                </a:solidFill>
                <a:latin typeface="Comic Sans MS" pitchFamily="66" charset="0"/>
              </a:rPr>
              <a:t>Que vive mon âme à Te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louer !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-36512" y="1003027"/>
            <a:ext cx="921702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Que vive mon âme à Te </a:t>
            </a:r>
            <a:r>
              <a:rPr lang="fr-FR" sz="3200" b="1" dirty="0" smtClean="0">
                <a:solidFill>
                  <a:srgbClr val="FFFF00"/>
                </a:solidFill>
              </a:rPr>
              <a:t>louer !</a:t>
            </a:r>
            <a:endParaRPr lang="fr-FR" sz="3200" b="1" dirty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Tu as posé une lampe</a:t>
            </a:r>
            <a:r>
              <a:rPr lang="fr-FR" sz="3200" b="1" dirty="0" smtClean="0">
                <a:solidFill>
                  <a:srgbClr val="FFFF00"/>
                </a:solidFill>
              </a:rPr>
              <a:t>,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Une </a:t>
            </a:r>
            <a:r>
              <a:rPr lang="fr-FR" sz="3200" b="1" dirty="0">
                <a:solidFill>
                  <a:srgbClr val="FFFF00"/>
                </a:solidFill>
              </a:rPr>
              <a:t>lumière sur ma route,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>
                <a:solidFill>
                  <a:srgbClr val="FFFF00"/>
                </a:solidFill>
              </a:rPr>
              <a:t>Ta parole, Seigneur, Ta parole, Seigneur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3</a:t>
            </a:r>
            <a:r>
              <a:rPr lang="fr-FR" sz="3200" dirty="0">
                <a:solidFill>
                  <a:schemeClr val="bg1"/>
                </a:solidFill>
              </a:rPr>
              <a:t>.	Heureux ceux qui suivent tes </a:t>
            </a:r>
            <a:r>
              <a:rPr lang="fr-FR" sz="3200" dirty="0" smtClean="0">
                <a:solidFill>
                  <a:schemeClr val="bg1"/>
                </a:solidFill>
              </a:rPr>
              <a:t>commandements !</a:t>
            </a: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Oui</a:t>
            </a:r>
            <a:r>
              <a:rPr lang="fr-FR" sz="3200" dirty="0">
                <a:solidFill>
                  <a:schemeClr val="bg1"/>
                </a:solidFill>
              </a:rPr>
              <a:t>, plus que l'or, que l'or fin, j'aime ta </a:t>
            </a:r>
            <a:r>
              <a:rPr lang="fr-FR" sz="3200" dirty="0" smtClean="0">
                <a:solidFill>
                  <a:schemeClr val="bg1"/>
                </a:solidFill>
              </a:rPr>
              <a:t>loi,</a:t>
            </a: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plus </a:t>
            </a:r>
            <a:r>
              <a:rPr lang="fr-FR" sz="3200" dirty="0">
                <a:solidFill>
                  <a:schemeClr val="bg1"/>
                </a:solidFill>
              </a:rPr>
              <a:t>douce que le miel est ta promesse.</a:t>
            </a:r>
          </a:p>
          <a:p>
            <a:pPr marL="358775" lvl="0" indent="-358775">
              <a:lnSpc>
                <a:spcPts val="3000"/>
              </a:lnSpc>
              <a:defRPr/>
            </a:pPr>
            <a:endParaRPr lang="fr-FR" sz="320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4</a:t>
            </a:r>
            <a:r>
              <a:rPr lang="fr-FR" sz="3200" dirty="0">
                <a:solidFill>
                  <a:schemeClr val="bg1"/>
                </a:solidFill>
              </a:rPr>
              <a:t>.	Heureux ceux qui méditent sur la </a:t>
            </a:r>
            <a:r>
              <a:rPr lang="fr-FR" sz="3200" dirty="0" smtClean="0">
                <a:solidFill>
                  <a:schemeClr val="bg1"/>
                </a:solidFill>
              </a:rPr>
              <a:t>sagesse !</a:t>
            </a:r>
            <a:endParaRPr lang="fr-FR" sz="3200" dirty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Vivifie-moi</a:t>
            </a:r>
            <a:r>
              <a:rPr lang="fr-FR" sz="3200" dirty="0">
                <a:solidFill>
                  <a:schemeClr val="bg1"/>
                </a:solidFill>
              </a:rPr>
              <a:t>, </a:t>
            </a:r>
            <a:r>
              <a:rPr lang="fr-FR" sz="3200" dirty="0" smtClean="0">
                <a:solidFill>
                  <a:schemeClr val="bg1"/>
                </a:solidFill>
              </a:rPr>
              <a:t>apprends-moi </a:t>
            </a:r>
            <a:r>
              <a:rPr lang="fr-FR" sz="3200" dirty="0">
                <a:solidFill>
                  <a:schemeClr val="bg1"/>
                </a:solidFill>
              </a:rPr>
              <a:t>tes volontés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dirty="0" smtClean="0">
                <a:solidFill>
                  <a:schemeClr val="bg1"/>
                </a:solidFill>
              </a:rPr>
              <a:t>	dès </a:t>
            </a:r>
            <a:r>
              <a:rPr lang="fr-FR" sz="3200" dirty="0">
                <a:solidFill>
                  <a:schemeClr val="bg1"/>
                </a:solidFill>
              </a:rPr>
              <a:t>l'aube, de ta </a:t>
            </a:r>
            <a:r>
              <a:rPr lang="fr-FR" sz="3200" dirty="0" smtClean="0">
                <a:solidFill>
                  <a:schemeClr val="bg1"/>
                </a:solidFill>
              </a:rPr>
              <a:t>joie, </a:t>
            </a:r>
            <a:r>
              <a:rPr lang="fr-FR" sz="3200" dirty="0">
                <a:solidFill>
                  <a:schemeClr val="bg1"/>
                </a:solidFill>
              </a:rPr>
              <a:t>t</a:t>
            </a:r>
            <a:r>
              <a:rPr lang="fr-FR" sz="3200" dirty="0" smtClean="0">
                <a:solidFill>
                  <a:schemeClr val="bg1"/>
                </a:solidFill>
              </a:rPr>
              <a:t>u </a:t>
            </a:r>
            <a:r>
              <a:rPr lang="fr-FR" sz="3200" dirty="0">
                <a:solidFill>
                  <a:schemeClr val="bg1"/>
                </a:solidFill>
              </a:rPr>
              <a:t>m'as comblé.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d’entrée </a:t>
            </a: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>
                <a:solidFill>
                  <a:srgbClr val="CCCCFF"/>
                </a:solidFill>
                <a:latin typeface="Comic Sans MS" pitchFamily="66" charset="0"/>
              </a:rPr>
              <a:t>Que vive mon âme à Te louer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!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12008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8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5485</TotalTime>
  <Words>213</Words>
  <Application>Microsoft Office PowerPoint</Application>
  <PresentationFormat>Affichage à l'écran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DAIREAUX François</cp:lastModifiedBy>
  <cp:revision>696</cp:revision>
  <cp:lastPrinted>2017-10-06T11:59:14Z</cp:lastPrinted>
  <dcterms:created xsi:type="dcterms:W3CDTF">2009-10-17T16:00:12Z</dcterms:created>
  <dcterms:modified xsi:type="dcterms:W3CDTF">2021-03-02T18:27:48Z</dcterms:modified>
</cp:coreProperties>
</file>