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82958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341831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16813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980728"/>
            <a:ext cx="9144000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1. </a:t>
            </a:r>
            <a:r>
              <a:rPr lang="fr-FR" sz="3200" i="0" dirty="0">
                <a:solidFill>
                  <a:schemeClr val="bg1"/>
                </a:solidFill>
                <a:latin typeface="Arial Narrow" pitchFamily="34" charset="0"/>
              </a:rPr>
              <a:t>De toi Seigneur nous attendons la vie 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Tu </a:t>
            </a:r>
            <a:r>
              <a:rPr lang="fr-FR" sz="3200" i="0" dirty="0">
                <a:solidFill>
                  <a:schemeClr val="bg1"/>
                </a:solidFill>
                <a:latin typeface="Arial Narrow" pitchFamily="34" charset="0"/>
              </a:rPr>
              <a:t>es pour nous un rempart un appui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La </a:t>
            </a:r>
            <a:r>
              <a:rPr lang="fr-FR" sz="3200" i="0" dirty="0">
                <a:solidFill>
                  <a:schemeClr val="bg1"/>
                </a:solidFill>
                <a:latin typeface="Arial Narrow" pitchFamily="34" charset="0"/>
              </a:rPr>
              <a:t>joie du cœur vient de toi ô Seigneur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Notre </a:t>
            </a:r>
            <a:r>
              <a:rPr lang="fr-FR" sz="3200" i="0" dirty="0">
                <a:solidFill>
                  <a:schemeClr val="bg1"/>
                </a:solidFill>
                <a:latin typeface="Arial Narrow" pitchFamily="34" charset="0"/>
              </a:rPr>
              <a:t>confiance est dans </a:t>
            </a: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ton nom très saint ! </a:t>
            </a:r>
          </a:p>
          <a:p>
            <a:endParaRPr lang="fr-FR" sz="1600" i="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Sois loué Seigneur pour ta grandeur </a:t>
            </a: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Sois loué pour tous tes bienfaits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Gloire à Toi Seigneur tu es vainqueur </a:t>
            </a: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Ton amour inonde nos cœurs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Que ma bouche chante ta louange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endParaRPr lang="fr-FR" i="0" dirty="0" smtClean="0">
              <a:solidFill>
                <a:schemeClr val="bg1"/>
              </a:solidFill>
              <a:latin typeface="+mj-lt"/>
            </a:endParaRPr>
          </a:p>
          <a:p>
            <a:pPr marL="358775" lvl="0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2. Seigneur tu as éclairé notre nuit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Tu es lumière et clarté pour nos pas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Tu affermis nos mains pour le combat</a:t>
            </a:r>
          </a:p>
          <a:p>
            <a:pPr marL="358775">
              <a:lnSpc>
                <a:spcPts val="3000"/>
              </a:lnSpc>
            </a:pPr>
            <a:r>
              <a:rPr lang="fr-FR" sz="3200" i="0" dirty="0">
                <a:solidFill>
                  <a:schemeClr val="bg1"/>
                </a:solidFill>
                <a:latin typeface="Arial Narrow" panose="020B0606020202030204" pitchFamily="34" charset="0"/>
              </a:rPr>
              <a:t>Seigneur tu nous fortifies dans la foi</a:t>
            </a:r>
            <a:r>
              <a:rPr lang="fr-FR" sz="3200" i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 ! </a:t>
            </a:r>
          </a:p>
        </p:txBody>
      </p:sp>
      <p:sp>
        <p:nvSpPr>
          <p:cNvPr id="5" name="Accolade fermante 4"/>
          <p:cNvSpPr/>
          <p:nvPr/>
        </p:nvSpPr>
        <p:spPr bwMode="auto">
          <a:xfrm>
            <a:off x="7152573" y="1081197"/>
            <a:ext cx="216024" cy="1440160"/>
          </a:xfrm>
          <a:prstGeom prst="rightBrac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Accolade fermante 5"/>
          <p:cNvSpPr/>
          <p:nvPr/>
        </p:nvSpPr>
        <p:spPr bwMode="auto">
          <a:xfrm>
            <a:off x="7164288" y="4969629"/>
            <a:ext cx="216024" cy="1440160"/>
          </a:xfrm>
          <a:prstGeom prst="rightBrac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13576" y="836712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 Narrow" pitchFamily="34" charset="0"/>
              </a:rPr>
              <a:t>Que ma bouche chante ta louange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53283" y="4725144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 Narrow" pitchFamily="34" charset="0"/>
              </a:rPr>
              <a:t>Que ma bouche chante ta louange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d’entrée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Que ma bouche chante ta louange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9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d’entrée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Que ma bouche chante ta louange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980728"/>
            <a:ext cx="91440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3. Tu viens sauver tes enfants égarés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Qui dans leur cœur espèrent en ton amour 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Dans leur angoisse, ils ont crié vers toi 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Seigneur tu entends le son de leur voix ! </a:t>
            </a:r>
          </a:p>
          <a:p>
            <a:endParaRPr lang="fr-FR" i="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Sois loué Seigneur pour ta grandeur </a:t>
            </a: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Sois loué pour tous tes bienfaits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Gloire à Toi Seigneur tu es vainqueur </a:t>
            </a: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Ton amour inonde nos cœurs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Que ma bouche chante ta louange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endParaRPr lang="fr-FR" i="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58775" lvl="0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4. Des ennemis, </a:t>
            </a:r>
            <a:r>
              <a:rPr lang="fr-FR" sz="3200" i="0" dirty="0">
                <a:solidFill>
                  <a:schemeClr val="bg1"/>
                </a:solidFill>
                <a:latin typeface="Arial Narrow" pitchFamily="34" charset="0"/>
              </a:rPr>
              <a:t>t</a:t>
            </a: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oi tu m’as délivré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De l’agresseur, </a:t>
            </a:r>
            <a:r>
              <a:rPr lang="fr-FR" sz="3200" i="0" dirty="0">
                <a:solidFill>
                  <a:schemeClr val="bg1"/>
                </a:solidFill>
                <a:latin typeface="Arial Narrow" pitchFamily="34" charset="0"/>
              </a:rPr>
              <a:t>t</a:t>
            </a: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u m’as fait triomphé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Je te rends grâce au milieu des nations</a:t>
            </a:r>
          </a:p>
          <a:p>
            <a:pPr marL="358775" indent="-358775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Arial Narrow" pitchFamily="34" charset="0"/>
              </a:rPr>
              <a:t>	Seigneur en tout temps je fête ton Nom !</a:t>
            </a:r>
          </a:p>
        </p:txBody>
      </p:sp>
      <p:sp>
        <p:nvSpPr>
          <p:cNvPr id="5" name="Accolade fermante 4"/>
          <p:cNvSpPr/>
          <p:nvPr/>
        </p:nvSpPr>
        <p:spPr bwMode="auto">
          <a:xfrm>
            <a:off x="7068953" y="1081197"/>
            <a:ext cx="216024" cy="1440160"/>
          </a:xfrm>
          <a:prstGeom prst="rightBrac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Accolade fermante 5"/>
          <p:cNvSpPr/>
          <p:nvPr/>
        </p:nvSpPr>
        <p:spPr bwMode="auto">
          <a:xfrm>
            <a:off x="7092280" y="5013176"/>
            <a:ext cx="216024" cy="1440160"/>
          </a:xfrm>
          <a:prstGeom prst="rightBrac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86599" y="865173"/>
            <a:ext cx="2064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 Narrow" pitchFamily="34" charset="0"/>
              </a:rPr>
              <a:t>Que ma bouche chante ta louange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437918" y="4797152"/>
            <a:ext cx="2064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 Narrow" pitchFamily="34" charset="0"/>
              </a:rPr>
              <a:t>Que ma bouche chante ta louange</a:t>
            </a:r>
          </a:p>
        </p:txBody>
      </p:sp>
    </p:spTree>
    <p:extLst>
      <p:ext uri="{BB962C8B-B14F-4D97-AF65-F5344CB8AC3E}">
        <p14:creationId xmlns:p14="http://schemas.microsoft.com/office/powerpoint/2010/main" xmlns="" val="40616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980728"/>
            <a:ext cx="9144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+mj-lt"/>
              </a:rPr>
              <a:t>5. Le troisième jour tu es ressuscité </a:t>
            </a:r>
          </a:p>
          <a:p>
            <a:pPr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+mj-lt"/>
              </a:rPr>
              <a:t>Tu as vaincu la mort et triomphé </a:t>
            </a:r>
          </a:p>
          <a:p>
            <a:pPr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+mj-lt"/>
              </a:rPr>
              <a:t>Tu as donné ta vie pour nous sauver </a:t>
            </a:r>
          </a:p>
          <a:p>
            <a:pPr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+mj-lt"/>
              </a:rPr>
              <a:t>Ton Précieux Sang a lavé nos péchés !</a:t>
            </a:r>
          </a:p>
          <a:p>
            <a:pPr>
              <a:lnSpc>
                <a:spcPts val="3000"/>
              </a:lnSpc>
            </a:pPr>
            <a:r>
              <a:rPr lang="fr-FR" sz="3200" i="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fr-FR" sz="1200" i="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Sois loué Seigneur pour ta grandeur </a:t>
            </a: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Sois loué pour tous tes bienfaits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Gloire à Toi Seigneur tu es vainqueur </a:t>
            </a: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Ton amour inonde nos cœurs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pPr algn="ctr">
              <a:lnSpc>
                <a:spcPts val="3000"/>
              </a:lnSpc>
            </a:pPr>
            <a:r>
              <a:rPr lang="fr-FR" sz="3200" b="1" dirty="0" smtClean="0">
                <a:solidFill>
                  <a:srgbClr val="FFFF00"/>
                </a:solidFill>
                <a:latin typeface="+mj-lt"/>
              </a:rPr>
              <a:t>Que ma bouche chante ta louange</a:t>
            </a:r>
            <a:endParaRPr lang="fr-FR" sz="3200" dirty="0" smtClean="0">
              <a:solidFill>
                <a:srgbClr val="FFFF00"/>
              </a:solidFill>
              <a:latin typeface="+mj-lt"/>
            </a:endParaRPr>
          </a:p>
          <a:p>
            <a:endParaRPr lang="fr-FR" sz="1200" i="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Accolade fermante 4"/>
          <p:cNvSpPr/>
          <p:nvPr/>
        </p:nvSpPr>
        <p:spPr bwMode="auto">
          <a:xfrm>
            <a:off x="7236296" y="980728"/>
            <a:ext cx="216024" cy="1440160"/>
          </a:xfrm>
          <a:prstGeom prst="rightBrac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52320" y="764704"/>
            <a:ext cx="1691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 Narrow" pitchFamily="34" charset="0"/>
              </a:rPr>
              <a:t>Que ma bouche chante ta louange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d’entrée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Que ma bouche chante ta louange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23610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495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107</Words>
  <Application>Microsoft Office PowerPoint</Application>
  <PresentationFormat>Affichage à l'écran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683</cp:revision>
  <cp:lastPrinted>2017-10-06T11:59:14Z</cp:lastPrinted>
  <dcterms:created xsi:type="dcterms:W3CDTF">2009-10-17T16:00:12Z</dcterms:created>
  <dcterms:modified xsi:type="dcterms:W3CDTF">2019-12-26T22:11:12Z</dcterms:modified>
</cp:coreProperties>
</file>