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18/12/2022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553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165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04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6E1BB8-F04C-4253-B65C-A67ED9307EA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187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73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036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5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32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59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39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4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58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4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99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95, 1-2a, 2b-3, 11-12a, 12b-13a.c)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Aujourd’hui, un Sauveur nous est né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Christ, le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</a:t>
            </a: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1/ Chantez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Seigneur un chant nouveau,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Chantez au Seigneur, terre entière,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Chantez au Seigneur et bénissez son nom !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Chantez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Seigneur et bénissez son nom !</a:t>
            </a:r>
          </a:p>
        </p:txBody>
      </p:sp>
    </p:spTree>
    <p:extLst>
      <p:ext uri="{BB962C8B-B14F-4D97-AF65-F5344CB8AC3E}">
        <p14:creationId xmlns:p14="http://schemas.microsoft.com/office/powerpoint/2010/main" val="180224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: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 95, 1-2a, 2b-3, 11-12a, 12b-13a.c)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Aujourd’hui, un Sauveur nous est né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2/ De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jour en jour, proclamez son salut,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Racontez à tous les peuples sa gloire,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A toutes les nations ses merveilles !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 toutes les nations ses merveilles 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(Ps 95, 1-2a, 2b-3, 11-12a, 12b-13a.c)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Aujourd’hui, un Sauveur nous est né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3/ Joie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 ciel ! Exulte la terre !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Les masses de la mer mugissent,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La campagne tout entière est en fête.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La campagne tout entière est en fête.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7" descr="http://bbs.backstage.com/eve/forums/a/ga/ul/252103232/inlineimg/Y/Bi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9864" y="0"/>
            <a:ext cx="1414136" cy="16196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323850" y="0"/>
            <a:ext cx="5903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0" u="none" strike="noStrike" kern="1200" cap="none" spc="0" normalizeH="0" baseline="0" noProof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23875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Psaume :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2400" b="0" i="1" u="none" strike="noStrike" kern="1200" cap="none" spc="0" normalizeH="0" baseline="0" noProof="0" dirty="0">
                <a:ln>
                  <a:noFill/>
                </a:ln>
                <a:solidFill>
                  <a:srgbClr val="CCCC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(Ps 95, 1-2a, 2b-3, 11-12a, 12b-13a.c)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Aujourd’hui, un Sauveur nous est né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C’est le Christ, le Seigneur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4/ Les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arbres des forêts dansent de joie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Devant la face du Seigneur, car il vient,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car il vient pour juger la terre.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Il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jugera le monde avec justice</a:t>
            </a:r>
          </a:p>
          <a:p>
            <a:pPr marL="531813" marR="0" lvl="0" indent="-531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et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peuples selon sa vérité.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7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5454</TotalTime>
  <Words>315</Words>
  <Application>Microsoft Office PowerPoint</Application>
  <PresentationFormat>Affichage à l'écran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Modèle par défaut</vt:lpstr>
      <vt:lpstr>1_Modèle par défaut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668</cp:revision>
  <cp:lastPrinted>2017-10-06T11:59:14Z</cp:lastPrinted>
  <dcterms:created xsi:type="dcterms:W3CDTF">2009-10-17T16:00:12Z</dcterms:created>
  <dcterms:modified xsi:type="dcterms:W3CDTF">2022-12-18T16:22:27Z</dcterms:modified>
</cp:coreProperties>
</file>