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6"/>
  </p:notesMasterIdLst>
  <p:handoutMasterIdLst>
    <p:handoutMasterId r:id="rId7"/>
  </p:handoutMasterIdLst>
  <p:sldIdLst>
    <p:sldId id="658" r:id="rId2"/>
    <p:sldId id="659" r:id="rId3"/>
    <p:sldId id="660" r:id="rId4"/>
    <p:sldId id="661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1" d="100"/>
          <a:sy n="101" d="100"/>
        </p:scale>
        <p:origin x="95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09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8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89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1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58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5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30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1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86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0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67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09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4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50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2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08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980728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0496" y="363915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 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</a:t>
            </a:r>
            <a:r>
              <a:rPr kumimoji="0" lang="de-DE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21 (22), 8-9, 17-18a, 19-20, 22c-24a)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1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Mon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Dieu, mon Dieu, </a:t>
            </a: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pourquoi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m’as-tu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abandonné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2913" marR="0" lvl="0" indent="-442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1/ Tous ceux qui me voient me bafouent,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ricanent et hochent la tête :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«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 comptait sur le Seigneur : qu'il le délivre !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Qu'il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sauve, puisqu'il est son ami ! »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</p:spTree>
    <p:extLst>
      <p:ext uri="{BB962C8B-B14F-4D97-AF65-F5344CB8AC3E}">
        <p14:creationId xmlns:p14="http://schemas.microsoft.com/office/powerpoint/2010/main" val="426519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980728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0496" y="363915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 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</a:t>
            </a:r>
            <a:r>
              <a:rPr kumimoji="0" lang="de-DE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21 (22), 8-9, 17-18a, 19-20, 22c-24a)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1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Mon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Dieu, mon Dieu, </a:t>
            </a: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pourquoi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m’as-tu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abandonné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2913" marR="0" lvl="0" indent="-442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2/	Oui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des chiens me cernent,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bande de vauriens m'entoure.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 percent les mains et les pieds ;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peux compter tous mes os.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</p:spTree>
    <p:extLst>
      <p:ext uri="{BB962C8B-B14F-4D97-AF65-F5344CB8AC3E}">
        <p14:creationId xmlns:p14="http://schemas.microsoft.com/office/powerpoint/2010/main" val="83543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980728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0496" y="363915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 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</a:t>
            </a:r>
            <a:r>
              <a:rPr kumimoji="0" lang="de-DE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21 (22), 8-9, 17-18a, 19-20, 22c-24a)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1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Mon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Dieu, mon Dieu, </a:t>
            </a: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pourquoi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m’as-tu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abandonné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2913" marR="0" lvl="0" indent="-442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3/ Ils partagent entre eux mes habits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tirent au sort mon vêtement.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Mais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toi, Seigneur, ne sois pas loin :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Ô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 force, viens vite à mon aide !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</p:spTree>
    <p:extLst>
      <p:ext uri="{BB962C8B-B14F-4D97-AF65-F5344CB8AC3E}">
        <p14:creationId xmlns:p14="http://schemas.microsoft.com/office/powerpoint/2010/main" val="306413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980728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0496" y="363915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 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</a:t>
            </a:r>
            <a:r>
              <a:rPr kumimoji="0" lang="de-DE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21 (22), 8-9, 17-18a, 19-20, 22c-24a)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1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Mon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Dieu, mon Dieu, </a:t>
            </a: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pourquoi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m’as-tu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abandonné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2913" marR="0" lvl="0" indent="-442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4/ Tu m'as répondu !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je proclame ton nom devant mes frères,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te loue en pleine assemblée.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qui le craignez, louez le Seigneur!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816810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</TotalTime>
  <Words>276</Words>
  <Application>Microsoft Office PowerPoint</Application>
  <PresentationFormat>Affichage à l'écran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Comic Sans MS</vt:lpstr>
      <vt:lpstr>1_Modèle par défaut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669</cp:revision>
  <cp:lastPrinted>2017-10-06T11:59:14Z</cp:lastPrinted>
  <dcterms:created xsi:type="dcterms:W3CDTF">2009-10-17T16:00:12Z</dcterms:created>
  <dcterms:modified xsi:type="dcterms:W3CDTF">2023-03-26T20:42:24Z</dcterms:modified>
</cp:coreProperties>
</file>