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"/>
  </p:notesMasterIdLst>
  <p:handoutMasterIdLst>
    <p:handoutMasterId r:id="rId5"/>
  </p:handoutMasterIdLst>
  <p:sldIdLst>
    <p:sldId id="656" r:id="rId2"/>
    <p:sldId id="657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13/09/2021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345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23486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5358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25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330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371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886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3580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1067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709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1144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7150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22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7508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52320" y="1628800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513252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 : </a:t>
            </a:r>
            <a:r>
              <a:rPr lang="en-US" sz="2800" dirty="0" smtClean="0">
                <a:solidFill>
                  <a:srgbClr val="FFCCFF"/>
                </a:solidFill>
              </a:rPr>
              <a:t>(</a:t>
            </a:r>
            <a:r>
              <a:rPr lang="en-US" sz="2800" dirty="0" smtClean="0">
                <a:solidFill>
                  <a:srgbClr val="FFCCFF"/>
                </a:solidFill>
              </a:rPr>
              <a:t>Ps 18 (19), 8, 10, 12-13, 14)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lvl="0"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Les préceptes du Seigneur sont droits</a:t>
            </a:r>
          </a:p>
          <a:p>
            <a:pPr lvl="0"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Ils réjouissent le cœur</a:t>
            </a:r>
            <a:r>
              <a:rPr lang="fr-FR" sz="3200" b="1" dirty="0" smtClean="0">
                <a:solidFill>
                  <a:srgbClr val="FFFF00"/>
                </a:solidFill>
              </a:rPr>
              <a:t>. 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1.	La loi du Seigneur est parfaite,</a:t>
            </a: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qui redonne vie ;</a:t>
            </a: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la charte du Seigneur est sûre,</a:t>
            </a: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qui rend sages les simples</a:t>
            </a:r>
            <a:r>
              <a:rPr lang="fr-FR" sz="3200" i="0" dirty="0" smtClean="0">
                <a:solidFill>
                  <a:srgbClr val="FFFFFF"/>
                </a:solidFill>
              </a:rPr>
              <a:t>.</a:t>
            </a:r>
          </a:p>
          <a:p>
            <a:pPr lvl="0">
              <a:tabLst>
                <a:tab pos="449263" algn="l"/>
              </a:tabLst>
              <a:defRPr/>
            </a:pPr>
            <a:endParaRPr lang="fr-FR" i="0" dirty="0" smtClean="0">
              <a:solidFill>
                <a:srgbClr val="FFFFFF"/>
              </a:solidFill>
            </a:endParaRP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2.	La crainte qu’il inspire est pure,</a:t>
            </a: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elle est là pour toujours ;</a:t>
            </a: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les décisions du Seigneur sont justes</a:t>
            </a: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et vraiment équitables.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59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</p:spTree>
    <p:extLst>
      <p:ext uri="{BB962C8B-B14F-4D97-AF65-F5344CB8AC3E}">
        <p14:creationId xmlns:p14="http://schemas.microsoft.com/office/powerpoint/2010/main" xmlns="" val="114709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52320" y="1556792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125" y="545555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 : </a:t>
            </a:r>
            <a:r>
              <a:rPr lang="en-US" sz="2800" dirty="0" smtClean="0">
                <a:solidFill>
                  <a:srgbClr val="FFCCFF"/>
                </a:solidFill>
              </a:rPr>
              <a:t>(</a:t>
            </a:r>
            <a:r>
              <a:rPr lang="en-US" sz="2800" dirty="0" smtClean="0">
                <a:solidFill>
                  <a:srgbClr val="FFCCFF"/>
                </a:solidFill>
              </a:rPr>
              <a:t>Ps 18 (19), 8, 10, 12-13, 14)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lvl="0"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Les préceptes du Seigneur sont droits</a:t>
            </a:r>
          </a:p>
          <a:p>
            <a:pPr lvl="0"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Ils réjouissent le cœur.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3.	Aussi ton serviteur en est illuminé ;</a:t>
            </a: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à les garder, il trouve son profit.</a:t>
            </a: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Qui peut discerner ses erreurs ?</a:t>
            </a: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Purifie-moi de celles qui m’échappent</a:t>
            </a:r>
            <a:r>
              <a:rPr lang="fr-FR" sz="3200" i="0" dirty="0" smtClean="0">
                <a:solidFill>
                  <a:srgbClr val="FFFFFF"/>
                </a:solidFill>
              </a:rPr>
              <a:t>.</a:t>
            </a:r>
          </a:p>
          <a:p>
            <a:pPr lvl="0">
              <a:tabLst>
                <a:tab pos="449263" algn="l"/>
              </a:tabLst>
              <a:defRPr/>
            </a:pPr>
            <a:endParaRPr lang="fr-FR" sz="1400" i="0" dirty="0" smtClean="0">
              <a:solidFill>
                <a:srgbClr val="FFFFFF"/>
              </a:solidFill>
            </a:endParaRP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4.	Préserve aussi ton serviteur de l’orgueil :</a:t>
            </a: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qu’il n’ait sur moi aucune emprise.</a:t>
            </a: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Alors je serai sans reproche,</a:t>
            </a:r>
          </a:p>
          <a:p>
            <a:pPr lvl="0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pur d’un grand péché.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6333" y="5822176"/>
            <a:ext cx="1072103" cy="820187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778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5459</TotalTime>
  <Words>72</Words>
  <Application>Microsoft Office PowerPoint</Application>
  <PresentationFormat>Affichage à l'écran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1_Modèle par défaut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668</cp:revision>
  <cp:lastPrinted>2017-10-06T11:59:14Z</cp:lastPrinted>
  <dcterms:created xsi:type="dcterms:W3CDTF">2009-10-17T16:00:12Z</dcterms:created>
  <dcterms:modified xsi:type="dcterms:W3CDTF">2021-09-13T21:11:12Z</dcterms:modified>
</cp:coreProperties>
</file>