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6" r:id="rId2"/>
    <p:sldId id="6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34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3486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358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25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330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7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88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580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067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709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14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150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22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508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1628800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13252"/>
            <a:ext cx="91440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(Ps 114 (116 A), 1-2, 3-4, 5-6, 8-9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marcherai en présence du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 la terre des vivants.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J’aime le Seigneur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il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entend le cri de ma prière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il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incline vers moi son oreille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toute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 vie, je l’invoquerai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2/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J’étais pris dans les filets de la mort,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retenu dans les liens de l’abîme,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j’éprouvais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tristesse et l’angoisse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j’ai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invoqué le nom du Seigneur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«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Seigneur, je t’en prie, délivre-moi ! »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9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xmlns="" val="11470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52320" y="1556792"/>
            <a:ext cx="1539875" cy="1763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125" y="545555"/>
            <a:ext cx="91440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 </a:t>
            </a:r>
            <a:r>
              <a:rPr lang="en-US" sz="2800" smtClean="0">
                <a:solidFill>
                  <a:srgbClr val="FFCCFF"/>
                </a:solidFill>
              </a:rPr>
              <a:t>(Ps 114 (116 A), 1-2, 3-4, 5-6, 8-9)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Je marcherai en présence du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 la terre des vivants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3/ Le Seigneur est justice et pitié,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notre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Dieu est tendresse.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 défend les petits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j’étais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faible, il m’a sauvé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4/ Il a sauvé mon âme de la mort,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gardé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mes yeux des larmes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et mes pieds du faux pas.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marcherai en présence du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sur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terre des vivants.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4624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6333" y="5822176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778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88</Words>
  <Application>Microsoft Office PowerPoint</Application>
  <PresentationFormat>Affichage à l'écran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668</cp:revision>
  <cp:lastPrinted>2017-10-06T11:59:14Z</cp:lastPrinted>
  <dcterms:created xsi:type="dcterms:W3CDTF">2009-10-17T16:00:12Z</dcterms:created>
  <dcterms:modified xsi:type="dcterms:W3CDTF">2021-09-13T21:04:43Z</dcterms:modified>
</cp:coreProperties>
</file>