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29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44500" lvl="0" indent="-444500">
              <a:spcBef>
                <a:spcPts val="0"/>
              </a:spcBef>
            </a:pPr>
            <a:r>
              <a:rPr lang="fr-FR" dirty="0" smtClean="0"/>
              <a:t>1</a:t>
            </a:r>
            <a:r>
              <a:rPr lang="fr-FR" dirty="0" smtClean="0"/>
              <a:t>.	Tu </a:t>
            </a:r>
            <a:r>
              <a:rPr lang="fr-FR" dirty="0" smtClean="0"/>
              <a:t>dis que le monde est trop grand,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Que </a:t>
            </a:r>
            <a:r>
              <a:rPr lang="fr-FR" dirty="0" smtClean="0"/>
              <a:t>tout seul on ne peut rien changer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Et </a:t>
            </a:r>
            <a:r>
              <a:rPr lang="fr-FR" dirty="0" smtClean="0"/>
              <a:t>qu’il vaut mieux rester prudent,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Laisser </a:t>
            </a:r>
            <a:r>
              <a:rPr lang="fr-FR" dirty="0" smtClean="0"/>
              <a:t>les autres s’en charger.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Mais </a:t>
            </a:r>
            <a:r>
              <a:rPr lang="fr-FR" dirty="0" smtClean="0"/>
              <a:t>au plus profond de toi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Entends </a:t>
            </a:r>
            <a:r>
              <a:rPr lang="fr-FR" dirty="0" smtClean="0"/>
              <a:t>le Père qui t’appelle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Qui </a:t>
            </a:r>
            <a:r>
              <a:rPr lang="fr-FR" dirty="0" smtClean="0"/>
              <a:t>te fait par le baptême: </a:t>
            </a:r>
          </a:p>
          <a:p>
            <a:pPr marL="444500" indent="-444500">
              <a:spcBef>
                <a:spcPts val="0"/>
              </a:spcBef>
            </a:pPr>
            <a:r>
              <a:rPr lang="fr-FR" b="1" dirty="0" smtClean="0"/>
              <a:t>	Prêtre, Prophète et Roi.</a:t>
            </a:r>
          </a:p>
          <a:p>
            <a:pPr marL="265113">
              <a:spcBef>
                <a:spcPts val="0"/>
              </a:spcBef>
            </a:pPr>
            <a:endParaRPr lang="fr-FR" sz="1800" dirty="0" smtClean="0"/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Alors,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 l’appel du Seigneur, au souffle de l’Esprit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Au nom du Père, au nom du Fils et de l’Esprit</a:t>
            </a:r>
            <a:r>
              <a:rPr lang="fr-FR" i="1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2438" lvl="0" indent="-452438">
              <a:spcBef>
                <a:spcPts val="0"/>
              </a:spcBef>
            </a:pPr>
            <a:r>
              <a:rPr lang="fr-FR" dirty="0" smtClean="0"/>
              <a:t>2</a:t>
            </a:r>
            <a:r>
              <a:rPr lang="fr-FR" dirty="0" smtClean="0"/>
              <a:t>.	Tu </a:t>
            </a:r>
            <a:r>
              <a:rPr lang="fr-FR" dirty="0" smtClean="0"/>
              <a:t>dis que c’est vraiment trop dur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De </a:t>
            </a:r>
            <a:r>
              <a:rPr lang="fr-FR" dirty="0" smtClean="0"/>
              <a:t>s’en aller à l’aventure, 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D’abandonner </a:t>
            </a:r>
            <a:r>
              <a:rPr lang="fr-FR" dirty="0" smtClean="0"/>
              <a:t>ses habitudes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Et </a:t>
            </a:r>
            <a:r>
              <a:rPr lang="fr-FR" dirty="0" smtClean="0"/>
              <a:t>de laisser ses certitudes.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Mais </a:t>
            </a:r>
            <a:r>
              <a:rPr lang="fr-FR" dirty="0" smtClean="0"/>
              <a:t>au plus profond de toi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C’est </a:t>
            </a:r>
            <a:r>
              <a:rPr lang="fr-FR" dirty="0" smtClean="0"/>
              <a:t>Jésus-Christ ressuscité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Qui </a:t>
            </a:r>
            <a:r>
              <a:rPr lang="fr-FR" dirty="0" smtClean="0"/>
              <a:t>t’invite à te réveiller </a:t>
            </a:r>
            <a:r>
              <a:rPr lang="fr-FR" dirty="0" smtClean="0"/>
              <a:t>:</a:t>
            </a:r>
            <a:endParaRPr lang="fr-FR" dirty="0" smtClean="0"/>
          </a:p>
          <a:p>
            <a:pPr marL="452438" indent="-452438">
              <a:spcBef>
                <a:spcPts val="0"/>
              </a:spcBef>
            </a:pPr>
            <a:r>
              <a:rPr lang="fr-FR" b="1" dirty="0" smtClean="0"/>
              <a:t>	Prêtre</a:t>
            </a:r>
            <a:r>
              <a:rPr lang="fr-FR" b="1" dirty="0" smtClean="0"/>
              <a:t>, Prophète et Roi</a:t>
            </a:r>
            <a:r>
              <a:rPr lang="fr-FR" dirty="0" smtClean="0"/>
              <a:t>.</a:t>
            </a:r>
          </a:p>
          <a:p>
            <a:pPr marL="265113">
              <a:spcBef>
                <a:spcPts val="0"/>
              </a:spcBef>
            </a:pPr>
            <a:endParaRPr lang="fr-FR" sz="1800" dirty="0" smtClean="0"/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Alors,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 l’appel du Seigneur, au souffle de l’Esprit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Au nom du Père, au nom du Fils et de l’Esprit</a:t>
            </a:r>
            <a:r>
              <a:rPr lang="fr-FR" i="1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Liturgie de l’Envoi </a:t>
            </a:r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Chant de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2438" lvl="0" indent="-452438">
              <a:spcBef>
                <a:spcPts val="0"/>
              </a:spcBef>
            </a:pPr>
            <a:r>
              <a:rPr lang="fr-FR" dirty="0" smtClean="0"/>
              <a:t>3.	Tu dis que c’est trop difficile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D’annoncer la Bonne Nouvelle,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Tu dis qu’on est bien plus tranquille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Enfermés dans sa citadelle.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Mais au plus profond de toi</a:t>
            </a:r>
          </a:p>
          <a:p>
            <a:pPr marL="452438" indent="-452438">
              <a:spcBef>
                <a:spcPts val="0"/>
              </a:spcBef>
            </a:pPr>
            <a:r>
              <a:rPr lang="fr-FR" dirty="0" smtClean="0"/>
              <a:t>	Brûle un feu qui ne s’éteint pas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Une force qui t’envoie : </a:t>
            </a:r>
          </a:p>
          <a:p>
            <a:pPr marL="444500" indent="-444500">
              <a:spcBef>
                <a:spcPts val="0"/>
              </a:spcBef>
            </a:pPr>
            <a:r>
              <a:rPr lang="fr-FR" b="1" dirty="0" smtClean="0"/>
              <a:t>	Prêtre</a:t>
            </a:r>
            <a:r>
              <a:rPr lang="fr-FR" b="1" dirty="0" smtClean="0"/>
              <a:t>, Prophète et Roi</a:t>
            </a:r>
            <a:r>
              <a:rPr lang="fr-FR" dirty="0" smtClean="0"/>
              <a:t>.</a:t>
            </a:r>
          </a:p>
          <a:p>
            <a:pPr marL="265113">
              <a:spcBef>
                <a:spcPts val="0"/>
              </a:spcBef>
            </a:pPr>
            <a:endParaRPr lang="fr-FR" sz="1800" dirty="0" smtClean="0"/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Alors,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 l’appel du Seigneur, au souffle de l’Esprit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Alors chante, chante, chante !</a:t>
            </a:r>
            <a:endParaRPr lang="fr-FR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Au nom du Père, au nom du Fils et de l’Esprit</a:t>
            </a:r>
            <a:r>
              <a:rPr lang="fr-FR" i="1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3711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27</Words>
  <Application>Microsoft Office PowerPoint</Application>
  <PresentationFormat>Affichage à l'écran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l’Envoi -&gt; Chant de sortie</vt:lpstr>
      <vt:lpstr>Liturgie de l’Envoi -&gt; Chant de sortie</vt:lpstr>
      <vt:lpstr>Liturgie de l’Envoi -&gt; Chant de sortie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2019-02-03T18:45:29Z</dcterms:modified>
</cp:coreProperties>
</file>