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5143500"/>
  <p:notesSz cx="6805613" cy="9944100"/>
  <p:defaultTextStyle>
    <a:defPPr>
      <a:defRPr lang="en-US"/>
    </a:defPPr>
    <a:lvl1pPr marL="0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9576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9152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18728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58303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97879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37455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77031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16607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1" userDrawn="1">
          <p15:clr>
            <a:srgbClr val="A4A3A4"/>
          </p15:clr>
        </p15:guide>
        <p15:guide id="2" orient="horz" pos="2783" userDrawn="1">
          <p15:clr>
            <a:srgbClr val="A4A3A4"/>
          </p15:clr>
        </p15:guide>
        <p15:guide id="3" pos="40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B7F95"/>
    <a:srgbClr val="003300"/>
    <a:srgbClr val="F37021"/>
    <a:srgbClr val="EFD921"/>
    <a:srgbClr val="2C87CB"/>
    <a:srgbClr val="3BACFF"/>
    <a:srgbClr val="1FE4C6"/>
    <a:srgbClr val="43C6E4"/>
    <a:srgbClr val="95E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272" autoAdjust="0"/>
  </p:normalViewPr>
  <p:slideViewPr>
    <p:cSldViewPr snapToGrid="0">
      <p:cViewPr varScale="1">
        <p:scale>
          <a:sx n="147" d="100"/>
          <a:sy n="147" d="100"/>
        </p:scale>
        <p:origin x="1518" y="114"/>
      </p:cViewPr>
      <p:guideLst>
        <p:guide orient="horz" pos="771"/>
        <p:guide orient="horz" pos="2783"/>
        <p:guide pos="40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/>
            </a:lvl1pPr>
          </a:lstStyle>
          <a:p>
            <a:fld id="{CD4DA60F-0BB5-4A3D-B6FA-FDF2FC2558E5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/>
            </a:lvl1pPr>
          </a:lstStyle>
          <a:p>
            <a:fld id="{44425933-59C9-4582-A8D9-570D66460C9E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3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/>
            </a:lvl1pPr>
          </a:lstStyle>
          <a:p>
            <a:fld id="{C2262F3B-5CC7-4D5E-B602-F5E0CB55D9B3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3637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64" tIns="47032" rIns="94064" bIns="470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4064" tIns="47032" rIns="94064" bIns="4703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/>
            </a:lvl1pPr>
          </a:lstStyle>
          <a:p>
            <a:fld id="{830233AA-EDD9-4D1C-B66A-95A21E602A8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92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39576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79152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18728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58303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97879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37455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77031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16607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73637" cy="3729037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064787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73637" cy="3729037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56249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5761" y="0"/>
            <a:ext cx="5829300" cy="42861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1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532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72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57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704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54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40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88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59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49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60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1"/>
            <a:ext cx="61722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09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-27384" y="365270"/>
            <a:ext cx="7020613" cy="4760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b="1" i="1" dirty="0">
                <a:solidFill>
                  <a:srgbClr val="FFFF00"/>
                </a:solidFill>
                <a:latin typeface="Arial" charset="0"/>
                <a:cs typeface="Arial" charset="0"/>
              </a:rPr>
              <a:t>Préparez, à travers le désert,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b="1" i="1" dirty="0">
                <a:solidFill>
                  <a:srgbClr val="FFFF00"/>
                </a:solidFill>
                <a:latin typeface="Arial" charset="0"/>
                <a:cs typeface="Arial" charset="0"/>
              </a:rPr>
              <a:t>Les chemins du Seigneur.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b="1" i="1" dirty="0">
                <a:solidFill>
                  <a:srgbClr val="FFFF00"/>
                </a:solidFill>
                <a:latin typeface="Arial" charset="0"/>
                <a:cs typeface="Arial" charset="0"/>
              </a:rPr>
              <a:t>Écoutez, veillez, ouvrez vos cœurs,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b="1" i="1" dirty="0">
                <a:solidFill>
                  <a:srgbClr val="FFFF00"/>
                </a:solidFill>
                <a:latin typeface="Arial" charset="0"/>
                <a:cs typeface="Arial" charset="0"/>
              </a:rPr>
              <a:t>Car Il vient, le Sauveur.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750" i="1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403622" indent="-403622" defTabSz="6858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Tracez, dans les terres arides,</a:t>
            </a:r>
          </a:p>
          <a:p>
            <a:pPr marL="403622" indent="-403622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	Une route aplanie pour mon Dieu.</a:t>
            </a:r>
          </a:p>
          <a:p>
            <a:pPr marL="403622" indent="-403622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	Les ravins seront relevés, </a:t>
            </a:r>
          </a:p>
          <a:p>
            <a:pPr marL="403622" indent="-403622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	Tous les monts et les collines abaissés.</a:t>
            </a:r>
          </a:p>
          <a:p>
            <a:pPr marL="403622" indent="-403622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788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403622" indent="-403622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2.	Portez à mon peuple la joie,</a:t>
            </a:r>
          </a:p>
          <a:p>
            <a:pPr marL="403622" indent="-403622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	Consolez, consolez mes enfants !</a:t>
            </a:r>
          </a:p>
          <a:p>
            <a:pPr marL="403622" indent="-403622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	Proclamez le salut de Dieu,</a:t>
            </a:r>
          </a:p>
          <a:p>
            <a:pPr marL="403622" indent="-403622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	Le rachat et le pardon des péchés.</a:t>
            </a: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188120" y="33468"/>
            <a:ext cx="653534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r-FR" sz="2100" dirty="0">
                <a:solidFill>
                  <a:srgbClr val="92D050"/>
                </a:solidFill>
                <a:latin typeface="Comic Sans MS" pitchFamily="66" charset="0"/>
                <a:cs typeface="Arial" charset="0"/>
              </a:rPr>
              <a:t>Liturgie de l’</a:t>
            </a:r>
            <a:r>
              <a:rPr lang="fr-FR" sz="2100" dirty="0">
                <a:solidFill>
                  <a:srgbClr val="FFCC00"/>
                </a:solidFill>
                <a:latin typeface="Comic Sans MS" pitchFamily="66" charset="0"/>
                <a:cs typeface="Arial" charset="0"/>
              </a:rPr>
              <a:t>Accueil</a:t>
            </a:r>
            <a:r>
              <a:rPr lang="fr-FR" sz="2100" dirty="0">
                <a:solidFill>
                  <a:srgbClr val="92D05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fr-FR" sz="2100" dirty="0">
                <a:solidFill>
                  <a:srgbClr val="99CCFF"/>
                </a:solidFill>
                <a:latin typeface="Comic Sans MS" pitchFamily="66" charset="0"/>
                <a:cs typeface="Arial" charset="0"/>
              </a:rPr>
              <a:t>-&gt; Chant d’entrée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205" y="425184"/>
            <a:ext cx="1547843" cy="1032411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61850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-27384" y="365269"/>
            <a:ext cx="7020613" cy="474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b="1" i="1" dirty="0">
                <a:solidFill>
                  <a:srgbClr val="FFFF00"/>
                </a:solidFill>
                <a:latin typeface="Arial" charset="0"/>
                <a:cs typeface="Arial" charset="0"/>
              </a:rPr>
              <a:t>Préparez, à travers le désert,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b="1" i="1" dirty="0">
                <a:solidFill>
                  <a:srgbClr val="FFFF00"/>
                </a:solidFill>
                <a:latin typeface="Arial" charset="0"/>
                <a:cs typeface="Arial" charset="0"/>
              </a:rPr>
              <a:t>Les chemins du Seigneur.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b="1" i="1" dirty="0">
                <a:solidFill>
                  <a:srgbClr val="FFFF00"/>
                </a:solidFill>
                <a:latin typeface="Arial" charset="0"/>
                <a:cs typeface="Arial" charset="0"/>
              </a:rPr>
              <a:t>Écoutez, veillez, ouvrez vos cœurs,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b="1" i="1" dirty="0">
                <a:solidFill>
                  <a:srgbClr val="FFFF00"/>
                </a:solidFill>
                <a:latin typeface="Arial" charset="0"/>
                <a:cs typeface="Arial" charset="0"/>
              </a:rPr>
              <a:t>Car Il vient, le Sauveur.</a:t>
            </a:r>
          </a:p>
          <a:p>
            <a:pPr marL="338138" indent="-338138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338138" indent="-338138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3.	Voici, le Seigneur vient à nous,</a:t>
            </a:r>
          </a:p>
          <a:p>
            <a:pPr marL="338138" indent="-338138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	Et sa gloire en ce monde paraît.</a:t>
            </a:r>
          </a:p>
          <a:p>
            <a:pPr marL="338138" indent="-338138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	Sa Parole nous est donnée</a:t>
            </a:r>
          </a:p>
          <a:p>
            <a:pPr marL="338138" indent="-338138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	Pour nos pas elle est lumière à jamais.</a:t>
            </a:r>
          </a:p>
          <a:p>
            <a:pPr marL="338138" indent="-338138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525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338138" indent="-338138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4.	Élève avec force ta voix !</a:t>
            </a:r>
          </a:p>
          <a:p>
            <a:pPr marL="338138" indent="-338138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	Le voici, ton berger, ne crains pas !</a:t>
            </a:r>
          </a:p>
          <a:p>
            <a:pPr marL="338138" indent="-338138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	Il rassemble tous ses enfants,</a:t>
            </a:r>
          </a:p>
          <a:p>
            <a:pPr marL="338138" indent="-338138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	Les conduit sur les chemins de la Vie.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270" y="4299942"/>
            <a:ext cx="857250" cy="655820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8120" y="33468"/>
            <a:ext cx="653534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r-FR" sz="2100" dirty="0">
                <a:solidFill>
                  <a:srgbClr val="92D050"/>
                </a:solidFill>
                <a:latin typeface="Comic Sans MS" pitchFamily="66" charset="0"/>
                <a:cs typeface="Arial" charset="0"/>
              </a:rPr>
              <a:t>Liturgie de l’</a:t>
            </a:r>
            <a:r>
              <a:rPr lang="fr-FR" sz="2100" dirty="0">
                <a:solidFill>
                  <a:srgbClr val="FFCC00"/>
                </a:solidFill>
                <a:latin typeface="Comic Sans MS" pitchFamily="66" charset="0"/>
                <a:cs typeface="Arial" charset="0"/>
              </a:rPr>
              <a:t>Accueil</a:t>
            </a:r>
            <a:r>
              <a:rPr lang="fr-FR" sz="2100" dirty="0">
                <a:solidFill>
                  <a:srgbClr val="92D05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fr-FR" sz="2100" dirty="0">
                <a:solidFill>
                  <a:srgbClr val="99CCFF"/>
                </a:solidFill>
                <a:latin typeface="Comic Sans MS" pitchFamily="66" charset="0"/>
                <a:cs typeface="Arial" charset="0"/>
              </a:rPr>
              <a:t>-&gt; Chant d’entrée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156" y="465516"/>
            <a:ext cx="1937592" cy="7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3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</TotalTime>
  <Words>204</Words>
  <Application>Microsoft Office PowerPoint</Application>
  <PresentationFormat>Personnalisé</PresentationFormat>
  <Paragraphs>32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Modèle par défaut</vt:lpstr>
      <vt:lpstr>Présentation PowerPoint</vt:lpstr>
      <vt:lpstr>Présentation PowerPoint</vt:lpstr>
    </vt:vector>
  </TitlesOfParts>
  <Company>DASSAULT SYSTEMES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DAIREAUX François</dc:creator>
  <cp:lastModifiedBy>DAIREAUX François</cp:lastModifiedBy>
  <cp:revision>2</cp:revision>
  <cp:lastPrinted>2013-06-27T08:50:33Z</cp:lastPrinted>
  <dcterms:created xsi:type="dcterms:W3CDTF">2020-12-03T16:45:45Z</dcterms:created>
  <dcterms:modified xsi:type="dcterms:W3CDTF">2020-12-03T17:01:49Z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Version">
    <vt:lpwstr>1.0</vt:lpwstr>
  </property>
</Properties>
</file>