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27/12/2019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498D77-FCBF-4716-B7F4-ECB18BC15275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498D77-FCBF-4716-B7F4-ECB18BC15275}" type="slidenum">
              <a:rPr lang="fr-FR" sz="1200" i="0"/>
              <a:pPr algn="r"/>
              <a:t>2</a:t>
            </a:fld>
            <a:endParaRPr lang="fr-FR" sz="1200" i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498D77-FCBF-4716-B7F4-ECB18BC15275}" type="slidenum">
              <a:rPr lang="fr-FR" sz="1200" i="0"/>
              <a:pPr algn="r"/>
              <a:t>3</a:t>
            </a:fld>
            <a:endParaRPr lang="fr-FR" sz="1200" i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36513" y="739775"/>
            <a:ext cx="91440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Prends ta source à l‘Evangile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Lève-toi parmi tes frères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Dieu t'appelle aujourd'hui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A partager l'eau vive (bis)</a:t>
            </a:r>
            <a:endParaRPr lang="fr-FR" sz="3200" dirty="0" smtClean="0">
              <a:solidFill>
                <a:srgbClr val="FFFF00"/>
              </a:solidFill>
            </a:endParaRPr>
          </a:p>
          <a:p>
            <a:pPr lvl="0"/>
            <a:endParaRPr lang="fr-FR" sz="800" i="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fr-FR" sz="3200" i="0" dirty="0" smtClean="0">
                <a:solidFill>
                  <a:schemeClr val="bg1"/>
                </a:solidFill>
              </a:rPr>
              <a:t>Au désert de ta vie, coule une source...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Réveille en toi le feu de ton baptême !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Que s'éclairent toutes tes nuits !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Au désert de ta vie, coule une source...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Sois signe d'Evangile,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Lumière pour tes frères !</a:t>
            </a: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1520" y="0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sz="2800" i="0" dirty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sz="2800" b="1" i="0" dirty="0">
                <a:solidFill>
                  <a:srgbClr val="0070C0"/>
                </a:solidFill>
                <a:latin typeface="Comic Sans MS" pitchFamily="66" charset="0"/>
              </a:rPr>
              <a:t>Chant d’entrée</a:t>
            </a:r>
          </a:p>
        </p:txBody>
      </p:sp>
    </p:spTree>
    <p:extLst>
      <p:ext uri="{BB962C8B-B14F-4D97-AF65-F5344CB8AC3E}">
        <p14:creationId xmlns="" xmlns:p14="http://schemas.microsoft.com/office/powerpoint/2010/main" val="211632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36513" y="908720"/>
            <a:ext cx="91440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Prends ta source à l‘Evangile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Lève-toi parmi tes frères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Dieu t'appelle aujourd'hui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A partager l'eau vive (bis)</a:t>
            </a:r>
            <a:endParaRPr lang="fr-FR" sz="3200" dirty="0" smtClean="0">
              <a:solidFill>
                <a:srgbClr val="FFFF00"/>
              </a:solidFill>
            </a:endParaRPr>
          </a:p>
          <a:p>
            <a:pPr lvl="0"/>
            <a:endParaRPr lang="fr-FR" sz="800" i="0" dirty="0" smtClean="0">
              <a:solidFill>
                <a:schemeClr val="bg1"/>
              </a:solidFill>
            </a:endParaRPr>
          </a:p>
          <a:p>
            <a:pPr marL="514350" lvl="0" indent="-514350"/>
            <a:r>
              <a:rPr lang="fr-FR" sz="3200" i="0" dirty="0" smtClean="0">
                <a:solidFill>
                  <a:schemeClr val="bg1"/>
                </a:solidFill>
              </a:rPr>
              <a:t>2.  Au désert de ton cœur, jaillit l'Espérance...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Réveille en toi l'Esprit de ton baptême !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Que grandisse ta liberté !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Au désert de ton cœur, jaillit l'Espérance...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Sois terre d'Evangile,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Lumière pour tes frères !</a:t>
            </a: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1520" y="0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sz="2800" i="0" dirty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sz="2800" b="1" i="0" dirty="0">
                <a:solidFill>
                  <a:srgbClr val="0070C0"/>
                </a:solidFill>
                <a:latin typeface="Comic Sans MS" pitchFamily="66" charset="0"/>
              </a:rPr>
              <a:t>Chant d’entrée</a:t>
            </a:r>
          </a:p>
        </p:txBody>
      </p:sp>
    </p:spTree>
    <p:extLst>
      <p:ext uri="{BB962C8B-B14F-4D97-AF65-F5344CB8AC3E}">
        <p14:creationId xmlns="" xmlns:p14="http://schemas.microsoft.com/office/powerpoint/2010/main" val="261367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36513" y="739775"/>
            <a:ext cx="91440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Prends ta source à l‘Evangile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Lève-toi parmi tes frères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Dieu t'appelle aujourd'hui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A partager l'eau vive (bis)</a:t>
            </a:r>
            <a:endParaRPr lang="fr-FR" sz="3200" dirty="0" smtClean="0">
              <a:solidFill>
                <a:srgbClr val="FFFF00"/>
              </a:solidFill>
            </a:endParaRPr>
          </a:p>
          <a:p>
            <a:pPr lvl="0"/>
            <a:endParaRPr lang="fr-FR" sz="800" i="0" dirty="0" smtClean="0">
              <a:solidFill>
                <a:schemeClr val="bg1"/>
              </a:solidFill>
            </a:endParaRPr>
          </a:p>
          <a:p>
            <a:pPr marL="514350" lvl="0" indent="-514350"/>
            <a:r>
              <a:rPr lang="fr-FR" sz="3200" i="0" dirty="0" smtClean="0">
                <a:solidFill>
                  <a:schemeClr val="bg1"/>
                </a:solidFill>
              </a:rPr>
              <a:t>3.  Au désert de tes jours, souffle une brise...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Réveille en toi la vie de ton baptême !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Que paraisse le jour nouveau !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Au désert de tes jours, souffle une brise...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Sois chemin d'Evangile,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Lumière pour tes frères !</a:t>
            </a: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1520" y="0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sz="2800" i="0" dirty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sz="2800" b="1" i="0" dirty="0">
                <a:solidFill>
                  <a:srgbClr val="0070C0"/>
                </a:solidFill>
                <a:latin typeface="Comic Sans MS" pitchFamily="66" charset="0"/>
              </a:rPr>
              <a:t>Chant d’entrée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837853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5096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5485</TotalTime>
  <Words>36</Words>
  <Application>Microsoft Office PowerPoint</Application>
  <PresentationFormat>Affichage à l'écran (4:3)</PresentationFormat>
  <Paragraphs>18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695</cp:revision>
  <cp:lastPrinted>2017-10-06T11:59:14Z</cp:lastPrinted>
  <dcterms:created xsi:type="dcterms:W3CDTF">2009-10-17T16:00:12Z</dcterms:created>
  <dcterms:modified xsi:type="dcterms:W3CDTF">2019-12-27T14:33:59Z</dcterms:modified>
</cp:coreProperties>
</file>