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C53A2A-33A1-4737-BBB7-A48E71B86B27}" type="slidenum">
              <a:rPr lang="fr-FR" altLang="fr-FR" sz="1200" i="0">
                <a:solidFill>
                  <a:prstClr val="black"/>
                </a:solidFill>
                <a:cs typeface="Arial" charset="0"/>
              </a:rPr>
              <a:pPr algn="r"/>
              <a:t>1</a:t>
            </a:fld>
            <a:endParaRPr lang="fr-FR" altLang="fr-FR" sz="1200" i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6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0825" y="0"/>
            <a:ext cx="806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3200" i="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Liturgie de l’ </a:t>
            </a:r>
            <a:r>
              <a:rPr lang="fr-FR" altLang="fr-FR" sz="2800" i="0" dirty="0">
                <a:solidFill>
                  <a:srgbClr val="FFC000"/>
                </a:solidFill>
                <a:latin typeface="Comic Sans MS" pitchFamily="66" charset="0"/>
                <a:cs typeface="Arial" charset="0"/>
              </a:rPr>
              <a:t>Eucharistie</a:t>
            </a:r>
            <a:r>
              <a:rPr lang="fr-FR" altLang="fr-FR" sz="2800" i="0" dirty="0">
                <a:solidFill>
                  <a:srgbClr val="FFC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fr-FR" altLang="fr-FR" sz="2400" i="0" dirty="0">
                <a:solidFill>
                  <a:srgbClr val="000000"/>
                </a:solidFill>
                <a:cs typeface="Arial" charset="0"/>
              </a:rPr>
              <a:t>-&gt; </a:t>
            </a:r>
            <a:r>
              <a:rPr lang="fr-FR" altLang="fr-FR" sz="2400" i="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Prière eucharistique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9388" y="620688"/>
            <a:ext cx="8964612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tabLst>
                <a:tab pos="1787525" algn="l"/>
              </a:tabLst>
              <a:defRPr/>
            </a:pPr>
            <a:r>
              <a:rPr lang="fr-FR" altLang="fr-FR" sz="3600" b="1" i="0" kern="0" dirty="0" smtClean="0">
                <a:solidFill>
                  <a:srgbClr val="FFCCFF"/>
                </a:solidFill>
                <a:latin typeface="Arial"/>
                <a:cs typeface="Arial" charset="0"/>
              </a:rPr>
              <a:t>Epiclèse:</a:t>
            </a:r>
            <a:r>
              <a:rPr lang="fr-FR" altLang="fr-FR" sz="2800" b="1" i="0" kern="0" dirty="0" smtClean="0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fr-FR" altLang="fr-FR" sz="3600" b="1" i="0" kern="0" dirty="0" smtClean="0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le prêtre puis l’assemblée</a:t>
            </a:r>
            <a:r>
              <a:rPr lang="fr-FR" altLang="fr-FR" sz="3600" b="1" i="0" kern="0" dirty="0" smtClean="0">
                <a:solidFill>
                  <a:srgbClr val="FFCC99"/>
                </a:solidFill>
                <a:latin typeface="Arial"/>
                <a:cs typeface="Arial" charset="0"/>
              </a:rPr>
              <a:t/>
            </a:r>
            <a:br>
              <a:rPr lang="fr-FR" altLang="fr-FR" sz="3600" b="1" i="0" kern="0" dirty="0" smtClean="0">
                <a:solidFill>
                  <a:srgbClr val="FFCC99"/>
                </a:solidFill>
                <a:latin typeface="Arial"/>
                <a:cs typeface="Arial" charset="0"/>
              </a:rPr>
            </a:br>
            <a:r>
              <a:rPr lang="fr-FR" altLang="fr-FR" sz="1600" b="1" i="0" kern="0" dirty="0" smtClean="0">
                <a:solidFill>
                  <a:srgbClr val="FFCC99"/>
                </a:solidFill>
                <a:latin typeface="Arial"/>
                <a:cs typeface="Arial" charset="0"/>
              </a:rPr>
              <a:t/>
            </a:r>
            <a:br>
              <a:rPr lang="fr-FR" altLang="fr-FR" sz="1600" b="1" i="0" kern="0" dirty="0" smtClean="0">
                <a:solidFill>
                  <a:srgbClr val="FFCC99"/>
                </a:solidFill>
                <a:latin typeface="Arial"/>
                <a:cs typeface="Arial" charset="0"/>
              </a:rPr>
            </a:br>
            <a:r>
              <a:rPr lang="fr-FR" sz="3200" b="1" kern="0" dirty="0" smtClean="0">
                <a:solidFill>
                  <a:srgbClr val="FFFF00"/>
                </a:solidFill>
                <a:latin typeface="Arial"/>
                <a:cs typeface="Arial" charset="0"/>
              </a:rPr>
              <a:t>Envoie ton Esprit sur la coupe</a:t>
            </a:r>
          </a:p>
          <a:p>
            <a:pPr eaLnBrk="0" hangingPunct="0">
              <a:tabLst>
                <a:tab pos="1787525" algn="l"/>
              </a:tabLst>
              <a:defRPr/>
            </a:pPr>
            <a:r>
              <a:rPr lang="fr-FR" sz="3200" b="1" kern="0" dirty="0" smtClean="0">
                <a:solidFill>
                  <a:srgbClr val="FFFF00"/>
                </a:solidFill>
                <a:latin typeface="Arial"/>
                <a:cs typeface="Arial" charset="0"/>
              </a:rPr>
              <a:t>Envoie ton Esprit sur le pain</a:t>
            </a:r>
            <a:r>
              <a:rPr lang="fr-FR" sz="3200" kern="0" dirty="0" smtClean="0">
                <a:solidFill>
                  <a:srgbClr val="FFFF00"/>
                </a:solidFill>
                <a:latin typeface="Arial"/>
                <a:cs typeface="Arial" charset="0"/>
              </a:rPr>
              <a:t/>
            </a:r>
            <a:br>
              <a:rPr lang="fr-FR" sz="3200" kern="0" dirty="0" smtClean="0">
                <a:solidFill>
                  <a:srgbClr val="FFFF00"/>
                </a:solidFill>
                <a:latin typeface="Arial"/>
                <a:cs typeface="Arial" charset="0"/>
              </a:rPr>
            </a:br>
            <a:r>
              <a:rPr lang="fr-FR" sz="3200" kern="0" dirty="0" smtClean="0">
                <a:solidFill>
                  <a:srgbClr val="FFFFFF"/>
                </a:solidFill>
                <a:latin typeface="Arial"/>
                <a:cs typeface="Arial" charset="0"/>
              </a:rPr>
              <a:t/>
            </a:r>
            <a:br>
              <a:rPr lang="fr-FR" sz="3200" kern="0" dirty="0" smtClean="0">
                <a:solidFill>
                  <a:srgbClr val="FFFFFF"/>
                </a:solidFill>
                <a:latin typeface="Arial"/>
                <a:cs typeface="Arial" charset="0"/>
              </a:rPr>
            </a:br>
            <a:endParaRPr lang="fr-FR" altLang="fr-FR" sz="2800" i="0" kern="0" dirty="0" smtClea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6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15</Words>
  <Application>Microsoft Office PowerPoint</Application>
  <PresentationFormat>Affichage à l'écran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690</cp:revision>
  <cp:lastPrinted>2017-10-06T11:59:14Z</cp:lastPrinted>
  <dcterms:created xsi:type="dcterms:W3CDTF">2009-10-17T16:00:12Z</dcterms:created>
  <dcterms:modified xsi:type="dcterms:W3CDTF">2019-12-29T15:35:14Z</dcterms:modified>
</cp:coreProperties>
</file>