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5"/>
  </p:notesMasterIdLst>
  <p:handoutMasterIdLst>
    <p:handoutMasterId r:id="rId6"/>
  </p:handoutMasterIdLst>
  <p:sldIdLst>
    <p:sldId id="656" r:id="rId2"/>
    <p:sldId id="657" r:id="rId3"/>
    <p:sldId id="658" r:id="rId4"/>
  </p:sldIdLst>
  <p:sldSz cx="9144000" cy="6858000" type="screen4x3"/>
  <p:notesSz cx="6805613" cy="99441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CCFF"/>
    <a:srgbClr val="99CCFF"/>
    <a:srgbClr val="FFCCCC"/>
    <a:srgbClr val="FFCC99"/>
    <a:srgbClr val="00FF00"/>
    <a:srgbClr val="CCCCFF"/>
    <a:srgbClr val="00CC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393" autoAdjust="0"/>
  </p:normalViewPr>
  <p:slideViewPr>
    <p:cSldViewPr>
      <p:cViewPr varScale="1">
        <p:scale>
          <a:sx n="87" d="100"/>
          <a:sy n="87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30" y="-10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B2C5623-138F-453E-8A2F-FA129D937EE1}" type="datetimeFigureOut">
              <a:rPr lang="fr-FR"/>
              <a:pPr>
                <a:defRPr/>
              </a:pPr>
              <a:t>16/11/2022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4F42A0B-A3A3-4526-AE94-6995EEA9A7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532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3448"/>
            <a:ext cx="544449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cs typeface="+mn-cs"/>
              </a:defRPr>
            </a:lvl1pPr>
          </a:lstStyle>
          <a:p>
            <a:pPr>
              <a:defRPr/>
            </a:pPr>
            <a:fld id="{7EE613F4-F660-4A51-BCEA-1D03D6D0A3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052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 txBox="1">
            <a:spLocks noGrp="1" noChangeArrowheads="1"/>
          </p:cNvSpPr>
          <p:nvPr/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16D3DA-74DC-498D-82C6-45D17F0B201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585566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 txBox="1">
            <a:spLocks noGrp="1" noChangeArrowheads="1"/>
          </p:cNvSpPr>
          <p:nvPr/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16D3DA-74DC-498D-82C6-45D17F0B201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07520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 txBox="1">
            <a:spLocks noGrp="1" noChangeArrowheads="1"/>
          </p:cNvSpPr>
          <p:nvPr/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16D3DA-74DC-498D-82C6-45D17F0B201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998350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57148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DA7C6-EB1F-4409-8E52-C5F7EFAD8C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515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4E737-8318-4BF0-9147-2CAA634895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95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C7387-6EE4-436A-8620-1754E848C3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10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EB789-BFD8-490C-86ED-C1005C6375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1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83B94-60A2-462B-AD5D-B3A30D35C4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20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ED4AD-8BE0-4DD4-8503-055BE133CA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57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864BF-6444-4C08-A475-2885EC33E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87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364AD-C780-40D6-80AE-36C80F2585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78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12AC8-BF65-4A6A-BCB1-78828E9D9D0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852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4B535-FDB6-472D-A8FF-F49A5677C93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94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E1F9B-4EA3-4759-9365-72869AF1AF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97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cs typeface="+mn-cs"/>
              </a:defRPr>
            </a:lvl1pPr>
          </a:lstStyle>
          <a:p>
            <a:pPr>
              <a:defRPr/>
            </a:pPr>
            <a:fld id="{D40A32AF-632D-455B-8BB4-D4E8EF3F64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65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284" y="332656"/>
            <a:ext cx="9130715" cy="6389414"/>
          </a:xfrm>
        </p:spPr>
        <p:txBody>
          <a:bodyPr/>
          <a:lstStyle/>
          <a:p>
            <a:pPr algn="l">
              <a:spcBef>
                <a:spcPts val="600"/>
              </a:spcBef>
            </a:pPr>
            <a:r>
              <a:rPr lang="fr-FR" altLang="fr-FR" sz="2400" b="1" dirty="0" smtClean="0">
                <a:solidFill>
                  <a:srgbClr val="FF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Kyrie </a:t>
            </a:r>
            <a:r>
              <a:rPr lang="fr-FR" altLang="fr-FR" sz="2400" b="1" dirty="0">
                <a:solidFill>
                  <a:srgbClr val="FF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Pardonne-moi</a:t>
            </a:r>
            <a:r>
              <a:rPr lang="fr-FR" sz="3200" dirty="0">
                <a:solidFill>
                  <a:schemeClr val="bg1"/>
                </a:solidFill>
              </a:rPr>
              <a:t>	</a:t>
            </a:r>
            <a:br>
              <a:rPr lang="fr-FR" sz="3200" dirty="0">
                <a:solidFill>
                  <a:schemeClr val="bg1"/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>1. Chaque fois que je triche,</a:t>
            </a:r>
            <a:br>
              <a:rPr lang="fr-FR" sz="3200" dirty="0">
                <a:solidFill>
                  <a:schemeClr val="bg1"/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>    Chaque fois que je mens,</a:t>
            </a:r>
            <a:br>
              <a:rPr lang="fr-FR" sz="3200" dirty="0">
                <a:solidFill>
                  <a:schemeClr val="bg1"/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>    Je suis un peu moins riche,</a:t>
            </a:r>
            <a:br>
              <a:rPr lang="fr-FR" sz="3200" dirty="0">
                <a:solidFill>
                  <a:schemeClr val="bg1"/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>    Moins bon copain qu’avant.</a:t>
            </a:r>
            <a:br>
              <a:rPr lang="fr-FR" sz="3200" dirty="0">
                <a:solidFill>
                  <a:schemeClr val="bg1"/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>    Pardonne-moi Seigneur</a:t>
            </a:r>
            <a:br>
              <a:rPr lang="fr-FR" sz="3200" dirty="0">
                <a:solidFill>
                  <a:schemeClr val="bg1"/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>    De m’être bien moqué</a:t>
            </a:r>
            <a:br>
              <a:rPr lang="fr-FR" sz="3200" dirty="0">
                <a:solidFill>
                  <a:schemeClr val="bg1"/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>    De ma voisine en pleurs</a:t>
            </a:r>
            <a:br>
              <a:rPr lang="fr-FR" sz="3200" dirty="0">
                <a:solidFill>
                  <a:schemeClr val="bg1"/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>    Sur le banc d’à côté. </a:t>
            </a:r>
            <a:r>
              <a:rPr lang="fr-FR" sz="3200" b="1" i="1" dirty="0">
                <a:solidFill>
                  <a:srgbClr val="FFFF00"/>
                </a:solidFill>
              </a:rPr>
              <a:t/>
            </a:r>
            <a:br>
              <a:rPr lang="fr-FR" sz="3200" b="1" i="1" dirty="0">
                <a:solidFill>
                  <a:srgbClr val="FFFF00"/>
                </a:solidFill>
              </a:rPr>
            </a:br>
            <a:r>
              <a:rPr lang="fr-FR" sz="3200" b="1" i="1" dirty="0">
                <a:solidFill>
                  <a:srgbClr val="FFFF00"/>
                </a:solidFill>
              </a:rPr>
              <a:t>Seigneur, pardonne-moi</a:t>
            </a: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sz="3200" b="1" i="1" dirty="0">
                <a:solidFill>
                  <a:srgbClr val="FFFF00"/>
                </a:solidFill>
              </a:rPr>
              <a:t>Je suis parti bien loin de toi,	</a:t>
            </a:r>
            <a:br>
              <a:rPr lang="fr-FR" sz="3200" b="1" i="1" dirty="0">
                <a:solidFill>
                  <a:srgbClr val="FFFF00"/>
                </a:solidFill>
              </a:rPr>
            </a:br>
            <a:r>
              <a:rPr lang="fr-FR" sz="3200" b="1" i="1" dirty="0">
                <a:solidFill>
                  <a:srgbClr val="FFFF00"/>
                </a:solidFill>
              </a:rPr>
              <a:t>Je veux revenir aujourd’hui</a:t>
            </a:r>
            <a:br>
              <a:rPr lang="fr-FR" sz="3200" b="1" i="1" dirty="0">
                <a:solidFill>
                  <a:srgbClr val="FFFF00"/>
                </a:solidFill>
              </a:rPr>
            </a:br>
            <a:r>
              <a:rPr lang="fr-FR" sz="3200" b="1" i="1" dirty="0">
                <a:solidFill>
                  <a:srgbClr val="FFFF00"/>
                </a:solidFill>
              </a:rPr>
              <a:t>Vers ta maison d’amour et de vie</a:t>
            </a:r>
            <a:r>
              <a:rPr lang="fr-FR" sz="3200" b="1" i="1" dirty="0" smtClean="0">
                <a:solidFill>
                  <a:srgbClr val="FFFF00"/>
                </a:solidFill>
              </a:rPr>
              <a:t>.</a:t>
            </a:r>
            <a:endParaRPr lang="fr-FR" altLang="fr-FR" sz="2900" b="1" i="1" dirty="0">
              <a:solidFill>
                <a:schemeClr val="bg1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08520" y="-3550"/>
            <a:ext cx="9036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Liturgie de l’</a:t>
            </a:r>
            <a:r>
              <a:rPr kumimoji="0" lang="fr-FR" alt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Accueil </a:t>
            </a:r>
            <a:r>
              <a:rPr kumimoji="0" lang="fr-FR" alt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-&gt;</a:t>
            </a:r>
            <a:r>
              <a:rPr kumimoji="0" lang="fr-FR" alt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fr-FR" alt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Prière pénitentielle</a:t>
            </a:r>
          </a:p>
        </p:txBody>
      </p:sp>
    </p:spTree>
    <p:extLst>
      <p:ext uri="{BB962C8B-B14F-4D97-AF65-F5344CB8AC3E}">
        <p14:creationId xmlns:p14="http://schemas.microsoft.com/office/powerpoint/2010/main" val="1666695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0" y="0"/>
            <a:ext cx="9036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Liturgie de l’</a:t>
            </a:r>
            <a:r>
              <a:rPr kumimoji="0" lang="fr-FR" alt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Accueil </a:t>
            </a:r>
            <a:r>
              <a:rPr kumimoji="0" lang="fr-FR" alt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-&gt;</a:t>
            </a:r>
            <a:r>
              <a:rPr kumimoji="0" lang="fr-FR" alt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fr-FR" alt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Prière pénitentielle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90E63EE-6DCC-400B-969F-0EF3B28ABCA5}"/>
              </a:ext>
            </a:extLst>
          </p:cNvPr>
          <p:cNvSpPr txBox="1"/>
          <p:nvPr/>
        </p:nvSpPr>
        <p:spPr>
          <a:xfrm>
            <a:off x="0" y="404664"/>
            <a:ext cx="7929264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/>
            </a:r>
            <a:b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2. Pour chaque coup donné,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  Chaque poing qui se ferme,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  C’est un peu moins de Paix,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  C’est un peu plus de peine.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  Pardonne-moi Seigneur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  De ne pas aimer assez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  Les visages et les cœurs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  Qui vivent à mes côtés.</a:t>
            </a: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/>
            </a:r>
            <a:b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Seigneur, pardonne-moi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/>
            </a:r>
            <a:b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</a:b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Je suis parti bien loin de toi,	</a:t>
            </a:r>
            <a:b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Je veux revenir aujourd’hui</a:t>
            </a:r>
            <a:b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Vers ta maison d’amour et de vie.</a:t>
            </a: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/>
            </a:r>
            <a:b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endParaRPr kumimoji="0" lang="fr-FR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25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0" y="0"/>
            <a:ext cx="9036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Liturgie de l’</a:t>
            </a:r>
            <a:r>
              <a:rPr kumimoji="0" lang="fr-FR" alt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Accueil </a:t>
            </a:r>
            <a:r>
              <a:rPr kumimoji="0" lang="fr-FR" alt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-&gt;</a:t>
            </a:r>
            <a:r>
              <a:rPr kumimoji="0" lang="fr-FR" alt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fr-FR" alt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Prière pénitentielle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90E63EE-6DCC-400B-969F-0EF3B28ABCA5}"/>
              </a:ext>
            </a:extLst>
          </p:cNvPr>
          <p:cNvSpPr txBox="1"/>
          <p:nvPr/>
        </p:nvSpPr>
        <p:spPr>
          <a:xfrm>
            <a:off x="0" y="404664"/>
            <a:ext cx="7929264" cy="6647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  <a:defRPr/>
            </a:pP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/>
            </a:r>
            <a:b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fr-FR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.	Quand je fais à mes frères,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Du mal, ou pas de bien,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Quand je deviens trop fier,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Quand je ferme mes mains.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Père, c’est toi que je blesse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Comme ton enfant parti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Que tu attends sans cesse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  <a:defRPr/>
            </a:pP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D’un amour infini.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Seigneur</a:t>
            </a: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pardonne-moi</a:t>
            </a:r>
            <a: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/>
            </a:r>
            <a:br>
              <a:rPr kumimoji="0" lang="fr-FR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</a:b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Je suis parti bien loin de toi,	</a:t>
            </a:r>
            <a:b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Je veux revenir aujourd’hui</a:t>
            </a:r>
            <a:b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Vers ta maison d’amour et de vie.</a:t>
            </a: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/>
            </a:r>
            <a:b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endParaRPr kumimoji="0" lang="fr-FR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33256"/>
            <a:ext cx="1143000" cy="874426"/>
          </a:xfrm>
          <a:prstGeom prst="roundRect">
            <a:avLst>
              <a:gd name="adj" fmla="val 18561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240331"/>
      </p:ext>
    </p:extLst>
  </p:cSld>
  <p:clrMapOvr>
    <a:masterClrMapping/>
  </p:clrMapOvr>
</p:sld>
</file>

<file path=ppt/theme/theme1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5419</TotalTime>
  <Words>281</Words>
  <Application>Microsoft Office PowerPoint</Application>
  <PresentationFormat>Affichage à l'écran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Comic Sans MS</vt:lpstr>
      <vt:lpstr>Times New Roman</vt:lpstr>
      <vt:lpstr>1_Modèle par défaut</vt:lpstr>
      <vt:lpstr>Kyrie : Pardonne-moi  1. Chaque fois que je triche,     Chaque fois que je mens,     Je suis un peu moins riche,     Moins bon copain qu’avant.     Pardonne-moi Seigneur     De m’être bien moqué     De ma voisine en pleurs     Sur le banc d’à côté.  Seigneur, pardonne-moi Je suis parti bien loin de toi,  Je veux revenir aujourd’hui Vers ta maison d’amour et de vie.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MANU MARGOT</dc:creator>
  <cp:lastModifiedBy>François Daireaux</cp:lastModifiedBy>
  <cp:revision>663</cp:revision>
  <cp:lastPrinted>2017-10-06T11:59:14Z</cp:lastPrinted>
  <dcterms:created xsi:type="dcterms:W3CDTF">2009-10-17T16:00:12Z</dcterms:created>
  <dcterms:modified xsi:type="dcterms:W3CDTF">2022-11-16T18:52:39Z</dcterms:modified>
</cp:coreProperties>
</file>