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>
                <a:solidFill>
                  <a:prstClr val="black"/>
                </a:solidFill>
              </a:rPr>
              <a:pPr algn="r"/>
              <a:t>1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>
                <a:solidFill>
                  <a:prstClr val="black"/>
                </a:solidFill>
              </a:rPr>
              <a:pPr algn="r"/>
              <a:t>2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>
                <a:solidFill>
                  <a:prstClr val="black"/>
                </a:solidFill>
              </a:rPr>
              <a:pPr algn="r"/>
              <a:t>3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>
                <a:solidFill>
                  <a:prstClr val="black"/>
                </a:solidFill>
              </a:rPr>
              <a:pPr algn="r"/>
              <a:t>4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540142"/>
            <a:ext cx="961256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Le grain qui meurt a porté fruit,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C’est le triomphe de la vie.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Ne cherchez plus parmi les morts,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Celui qui a vaincu la mort. 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Alléluia, Alléluia, Alléluia, Alléluia,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Christ est vivant ressuscité !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 ! Dansez !</a:t>
            </a:r>
          </a:p>
          <a:p>
            <a:pPr marL="355600" indent="-355600"/>
            <a:endParaRPr lang="fr-FR" sz="800" i="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350838" indent="-336550">
              <a:buFontTx/>
              <a:buAutoNum type="arabicPeriod"/>
            </a:pPr>
            <a:r>
              <a:rPr lang="fr-FR" sz="3200" i="0" dirty="0">
                <a:solidFill>
                  <a:srgbClr val="FFFFFF"/>
                </a:solidFill>
              </a:rPr>
              <a:t>Le matin de Pâques, aux premières lueurs,</a:t>
            </a:r>
            <a:br>
              <a:rPr lang="fr-FR" sz="3200" i="0" dirty="0">
                <a:solidFill>
                  <a:srgbClr val="FFFFFF"/>
                </a:solidFill>
              </a:rPr>
            </a:br>
            <a:r>
              <a:rPr lang="fr-FR" sz="3200" i="0" dirty="0">
                <a:solidFill>
                  <a:srgbClr val="FFFFFF"/>
                </a:solidFill>
              </a:rPr>
              <a:t>Des femmes allaient embaumer le corps du Seigneur,</a:t>
            </a:r>
            <a:br>
              <a:rPr lang="fr-FR" sz="3200" i="0" dirty="0">
                <a:solidFill>
                  <a:srgbClr val="FFFFFF"/>
                </a:solidFill>
              </a:rPr>
            </a:br>
            <a:r>
              <a:rPr lang="fr-FR" sz="3200" i="0" dirty="0">
                <a:solidFill>
                  <a:srgbClr val="FFFFFF"/>
                </a:solidFill>
              </a:rPr>
              <a:t>Mais la tombe est vide, un ange leur dit :</a:t>
            </a:r>
            <a:br>
              <a:rPr lang="fr-FR" sz="3200" i="0" dirty="0">
                <a:solidFill>
                  <a:srgbClr val="FFFFFF"/>
                </a:solidFill>
              </a:rPr>
            </a:br>
            <a:r>
              <a:rPr lang="fr-FR" sz="3200" i="0" dirty="0">
                <a:solidFill>
                  <a:srgbClr val="FFFFFF"/>
                </a:solidFill>
              </a:rPr>
              <a:t>« Il est </a:t>
            </a:r>
            <a:r>
              <a:rPr lang="fr-FR" sz="3200" i="0" dirty="0" smtClean="0">
                <a:solidFill>
                  <a:srgbClr val="FFFFFF"/>
                </a:solidFill>
              </a:rPr>
              <a:t>bien vivant comme il l’avait prédit ! »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final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7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540142"/>
            <a:ext cx="961256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Le grain qui meurt a porté fruit,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C’est le triomphe de la vie.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Ne cherchez plus parmi les morts,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Celui qui a vaincu la mort. 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Alléluia, Alléluia, Alléluia, Alléluia,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Christ est vivant ressuscité !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 ! Dansez !</a:t>
            </a:r>
          </a:p>
          <a:p>
            <a:pPr marL="355600" indent="-355600"/>
            <a:endParaRPr lang="fr-FR" sz="800" i="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28600" indent="-228600">
              <a:buFontTx/>
              <a:buAutoNum type="arabicPeriod"/>
            </a:pPr>
            <a:endParaRPr lang="fr-FR" sz="1000" i="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355600" indent="-355600"/>
            <a:r>
              <a:rPr lang="fr-FR" sz="3200" i="0" dirty="0" smtClean="0">
                <a:solidFill>
                  <a:srgbClr val="FFFFFF"/>
                </a:solidFill>
                <a:latin typeface="Arial Narrow" pitchFamily="34" charset="0"/>
              </a:rPr>
              <a:t>2. </a:t>
            </a:r>
            <a:r>
              <a:rPr lang="fr-FR" sz="3200" i="0" dirty="0" smtClean="0">
                <a:solidFill>
                  <a:srgbClr val="FFFFFF"/>
                </a:solidFill>
              </a:rPr>
              <a:t>Elles partent annoncer la nouvelle aux amis,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Pierre et Jean vont au tombeau et sont très surpris,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Tout est bien en ordre, mais Jésus n’y est plus,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Marie Madeleine dit « Il m’est apparu ! »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final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1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23651" y="540142"/>
            <a:ext cx="9612560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Le grain qui meurt a porté fruit,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C’est le triomphe de la vie.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Ne cherchez plus parmi les morts,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Celui qui a vaincu la mort. 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Alléluia, Alléluia, Alléluia, Alléluia,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Christ est vivant ressuscité !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 ! Dansez !</a:t>
            </a:r>
          </a:p>
          <a:p>
            <a:pPr marL="355600" indent="-355600"/>
            <a:endParaRPr lang="fr-FR" sz="900" i="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355600" indent="-355600"/>
            <a:r>
              <a:rPr lang="fr-FR" sz="3200" i="0" dirty="0" smtClean="0">
                <a:solidFill>
                  <a:srgbClr val="FFFFFF"/>
                </a:solidFill>
              </a:rPr>
              <a:t>3. Le soir sur la route qui mène à Emmaüs,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Deux disciples découragés croisent un inconnu.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Il dit « dans la bible, c’était annoncé ! »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Il mange avec eux puis il disparaît.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final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23651" y="540142"/>
            <a:ext cx="9612560" cy="63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Le grain qui meurt a porté fruit,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C’est le triomphe de la vie.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Ne cherchez plus parmi les morts,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Celui qui a vaincu la mort. 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Alléluia, Alléluia, Alléluia, Alléluia,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Christ est vivant ressuscité ! 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Chantez ! Dansez !</a:t>
            </a:r>
          </a:p>
          <a:p>
            <a:pPr marL="355600" indent="-355600"/>
            <a:endParaRPr lang="fr-FR" sz="900" i="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355600" indent="-355600"/>
            <a:r>
              <a:rPr lang="fr-FR" sz="3200" i="0" dirty="0" smtClean="0">
                <a:solidFill>
                  <a:srgbClr val="FFFFFF"/>
                </a:solidFill>
              </a:rPr>
              <a:t>4. Jésus apparaît, toutes portes fermées,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Très souvent à ses apôtres pour les réconforter.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« Toi qui veux des preuves, </a:t>
            </a:r>
          </a:p>
          <a:p>
            <a:pPr marL="355600" indent="-355600"/>
            <a:r>
              <a:rPr lang="fr-FR" sz="3200" i="0" dirty="0">
                <a:solidFill>
                  <a:srgbClr val="FFFFFF"/>
                </a:solidFill>
              </a:rPr>
              <a:t>	</a:t>
            </a:r>
            <a:r>
              <a:rPr lang="fr-FR" sz="3200" i="0" dirty="0" smtClean="0">
                <a:solidFill>
                  <a:srgbClr val="FFFFFF"/>
                </a:solidFill>
              </a:rPr>
              <a:t>Thomas, viens toucher</a:t>
            </a:r>
            <a:br>
              <a:rPr lang="fr-FR" sz="3200" i="0" dirty="0" smtClean="0">
                <a:solidFill>
                  <a:srgbClr val="FFFFFF"/>
                </a:solidFill>
              </a:rPr>
            </a:br>
            <a:r>
              <a:rPr lang="fr-FR" sz="3200" i="0" dirty="0" smtClean="0">
                <a:solidFill>
                  <a:srgbClr val="FFFFFF"/>
                </a:solidFill>
              </a:rPr>
              <a:t>Les plaies de mes mains et celles de mon coté. »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final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91933" y="5229200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442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60</Words>
  <Application>Microsoft Office PowerPoint</Application>
  <PresentationFormat>Affichage à l'écran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692</cp:revision>
  <cp:lastPrinted>2017-10-06T11:59:14Z</cp:lastPrinted>
  <dcterms:created xsi:type="dcterms:W3CDTF">2009-10-17T16:00:12Z</dcterms:created>
  <dcterms:modified xsi:type="dcterms:W3CDTF">2019-12-29T15:45:34Z</dcterms:modified>
</cp:coreProperties>
</file>