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00CC00"/>
                </a:solidFill>
                <a:latin typeface="Comic Sans MS" pitchFamily="66" charset="0"/>
              </a:rPr>
              <a:t>Liturgie de la Parole de Dieu : </a:t>
            </a:r>
            <a:r>
              <a:rPr lang="fr-FR" sz="2800" dirty="0" smtClean="0">
                <a:solidFill>
                  <a:srgbClr val="FFFF00"/>
                </a:solidFill>
                <a:latin typeface="Comic Sans MS" pitchFamily="66" charset="0"/>
              </a:rPr>
              <a:t>Prière universelle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altLang="fr-FR" b="1" dirty="0" smtClean="0"/>
              <a:t>Oh Lord, </a:t>
            </a:r>
            <a:r>
              <a:rPr lang="fr-FR" altLang="fr-FR" b="1" dirty="0" err="1" smtClean="0"/>
              <a:t>hear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my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prayer</a:t>
            </a:r>
            <a:r>
              <a:rPr lang="fr-FR" altLang="fr-FR" b="1" dirty="0" smtClean="0"/>
              <a:t> (x2)</a:t>
            </a:r>
          </a:p>
          <a:p>
            <a:r>
              <a:rPr lang="fr-FR" altLang="fr-FR" b="1" dirty="0" err="1" smtClean="0"/>
              <a:t>When</a:t>
            </a:r>
            <a:r>
              <a:rPr lang="fr-FR" altLang="fr-FR" b="1" dirty="0" smtClean="0"/>
              <a:t> I call, </a:t>
            </a:r>
            <a:r>
              <a:rPr lang="fr-FR" altLang="fr-FR" b="1" dirty="0" err="1" smtClean="0"/>
              <a:t>answer</a:t>
            </a:r>
            <a:r>
              <a:rPr lang="fr-FR" altLang="fr-FR" b="1" dirty="0" smtClean="0"/>
              <a:t> me.</a:t>
            </a:r>
          </a:p>
          <a:p>
            <a:r>
              <a:rPr lang="fr-FR" altLang="fr-FR" b="1" dirty="0" smtClean="0"/>
              <a:t>Oh Lord, </a:t>
            </a:r>
            <a:r>
              <a:rPr lang="fr-FR" altLang="fr-FR" b="1" dirty="0" err="1" smtClean="0"/>
              <a:t>hear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my</a:t>
            </a:r>
            <a:r>
              <a:rPr lang="fr-FR" altLang="fr-FR" b="1" dirty="0" smtClean="0"/>
              <a:t> </a:t>
            </a:r>
            <a:r>
              <a:rPr lang="fr-FR" altLang="fr-FR" b="1" dirty="0" err="1" smtClean="0"/>
              <a:t>prayer</a:t>
            </a:r>
            <a:r>
              <a:rPr lang="fr-FR" altLang="fr-FR" b="1" dirty="0" smtClean="0"/>
              <a:t>, (x2)</a:t>
            </a:r>
          </a:p>
          <a:p>
            <a:r>
              <a:rPr lang="fr-FR" altLang="fr-FR" b="1" dirty="0" smtClean="0"/>
              <a:t>Come and </a:t>
            </a:r>
            <a:r>
              <a:rPr lang="fr-FR" altLang="fr-FR" b="1" dirty="0" err="1" smtClean="0"/>
              <a:t>listen</a:t>
            </a:r>
            <a:r>
              <a:rPr lang="fr-FR" altLang="fr-FR" b="1" dirty="0" smtClean="0"/>
              <a:t> to me</a:t>
            </a:r>
            <a:r>
              <a:rPr lang="fr-FR" altLang="fr-FR" dirty="0" smtClean="0"/>
              <a:t>.</a:t>
            </a:r>
          </a:p>
          <a:p>
            <a:endParaRPr lang="fr-FR" altLang="fr-FR" b="1" i="1" dirty="0" smtClean="0"/>
          </a:p>
          <a:p>
            <a:r>
              <a:rPr lang="fr-FR" altLang="fr-FR" i="1" dirty="0" smtClean="0"/>
              <a:t>Oh Seigneur, écoute ma prière (x2)</a:t>
            </a:r>
          </a:p>
          <a:p>
            <a:r>
              <a:rPr lang="fr-FR" altLang="fr-FR" i="1" dirty="0" smtClean="0"/>
              <a:t>Quand j’appelle, réponds-moi.</a:t>
            </a:r>
          </a:p>
          <a:p>
            <a:r>
              <a:rPr lang="fr-FR" altLang="fr-FR" i="1" dirty="0" smtClean="0"/>
              <a:t>Oh Seigneur, écoute ma prière (x2)</a:t>
            </a:r>
          </a:p>
          <a:p>
            <a:r>
              <a:rPr lang="fr-FR" altLang="fr-FR" i="1" smtClean="0"/>
              <a:t>Viens et écoute-moi</a:t>
            </a:r>
          </a:p>
          <a:p>
            <a:pPr>
              <a:spcBef>
                <a:spcPts val="0"/>
              </a:spcBef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67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la Parole de Dieu : Prière universelle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2019-01-30T19:11:30Z</dcterms:modified>
</cp:coreProperties>
</file>