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04587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914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23528" y="1003027"/>
            <a:ext cx="885698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Humble gardien de la sainte Famille,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Époux fidèle, Père vigilant,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Dans la confiance,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Tu n'as pas craint de recevoir chez toi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Marie, l'aurore du salut.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Nous t'honorons,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Glorieux saint Joseph,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Notre soutien quotidien dans le labeur.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Tu as veillé sur Jésus comme un père,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Ô veille sur nous, 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Et conduis-nous à lui.  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Méditation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Nous t’honorons, glorieux St Joseph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12008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68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16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697</cp:revision>
  <cp:lastPrinted>2017-10-06T11:59:14Z</cp:lastPrinted>
  <dcterms:created xsi:type="dcterms:W3CDTF">2009-10-17T16:00:12Z</dcterms:created>
  <dcterms:modified xsi:type="dcterms:W3CDTF">2021-05-31T20:44:32Z</dcterms:modified>
</cp:coreProperties>
</file>