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dirty="0" smtClean="0">
                <a:solidFill>
                  <a:srgbClr val="FFC000"/>
                </a:solidFill>
                <a:latin typeface="Comic Sans MS" pitchFamily="66" charset="0"/>
              </a:rPr>
              <a:t>Eucharistie -&gt; </a:t>
            </a:r>
            <a:r>
              <a:rPr lang="fr-FR" b="1" dirty="0" smtClean="0">
                <a:solidFill>
                  <a:srgbClr val="99CCFF"/>
                </a:solidFill>
              </a:rPr>
              <a:t>Notre Père </a:t>
            </a:r>
            <a:r>
              <a:rPr lang="fr-FR" sz="2400" b="1" dirty="0" smtClean="0">
                <a:solidFill>
                  <a:srgbClr val="99CCFF"/>
                </a:solidFill>
              </a:rPr>
              <a:t>(</a:t>
            </a:r>
            <a:r>
              <a:rPr lang="fr-FR" sz="2400" b="1" dirty="0" err="1" smtClean="0">
                <a:solidFill>
                  <a:srgbClr val="99CCFF"/>
                </a:solidFill>
              </a:rPr>
              <a:t>Glorious</a:t>
            </a:r>
            <a:r>
              <a:rPr lang="fr-FR" sz="2400" b="1" dirty="0" smtClean="0">
                <a:solidFill>
                  <a:srgbClr val="99CCFF"/>
                </a:solidFill>
              </a:rPr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Notre père qui es aux cieux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Que ton nom soit sanctifié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Que ton règne vienne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Que ta volonté soit faite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Sur la terre comme au ciel.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Donne-nous aujourd'hui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Notre pain de ce jour.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Pardonne-nous nos offenses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Comme nous pardonnons aussi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A ceux qui nous ont offensés.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b="1" dirty="0" smtClean="0">
                <a:solidFill>
                  <a:srgbClr val="FFCCFF"/>
                </a:solidFill>
              </a:rPr>
              <a:t>Ne nous laisse pas entrer en tentation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dirty="0" smtClean="0"/>
              <a:t>Mais délivre-nous du mal.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b="1" dirty="0" smtClean="0">
                <a:solidFill>
                  <a:srgbClr val="FFFF00"/>
                </a:solidFill>
              </a:rPr>
              <a:t>Car c'est à toi qu'appartiennent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b="1" dirty="0" smtClean="0">
                <a:solidFill>
                  <a:srgbClr val="FFFF00"/>
                </a:solidFill>
              </a:rPr>
              <a:t>Le règne, la puissance et la gloire ! </a:t>
            </a:r>
          </a:p>
          <a:p>
            <a:pPr marL="360000" indent="-360000">
              <a:lnSpc>
                <a:spcPct val="90000"/>
              </a:lnSpc>
              <a:spcBef>
                <a:spcPts val="0"/>
              </a:spcBef>
            </a:pPr>
            <a:r>
              <a:rPr lang="fr-FR" sz="3000" b="1" dirty="0" smtClean="0">
                <a:solidFill>
                  <a:srgbClr val="FFFF00"/>
                </a:solidFill>
              </a:rPr>
              <a:t>Pour les siècles des siècles ! Amen !</a:t>
            </a:r>
          </a:p>
          <a:p>
            <a:pPr marL="360000" indent="-360000">
              <a:spcBef>
                <a:spcPts val="0"/>
              </a:spcBef>
            </a:pP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94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 Eucharistie -&gt; Notre Père (Glorious)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2019-02-03T18:12:32Z</dcterms:modified>
</cp:coreProperties>
</file>