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8BE271F-3B5B-485B-B7B5-4B5ACC701055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8BE271F-3B5B-485B-B7B5-4B5ACC701055}" type="slidenum">
              <a:rPr lang="fr-FR" sz="1200" i="0"/>
              <a:pPr algn="r"/>
              <a:t>2</a:t>
            </a:fld>
            <a:endParaRPr lang="fr-FR" sz="1200" i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8BE271F-3B5B-485B-B7B5-4B5ACC701055}" type="slidenum">
              <a:rPr lang="fr-FR" sz="1200" i="0"/>
              <a:pPr algn="r"/>
              <a:t>3</a:t>
            </a:fld>
            <a:endParaRPr lang="fr-FR" sz="1200" i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ZoneTexte 8"/>
          <p:cNvSpPr txBox="1">
            <a:spLocks noChangeArrowheads="1"/>
          </p:cNvSpPr>
          <p:nvPr/>
        </p:nvSpPr>
        <p:spPr bwMode="auto">
          <a:xfrm>
            <a:off x="-57875" y="649719"/>
            <a:ext cx="9468544" cy="55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lvl="0" indent="-514350">
              <a:buAutoNum type="arabicPeriod"/>
              <a:tabLst>
                <a:tab pos="361950" algn="l"/>
              </a:tabLst>
            </a:pPr>
            <a:r>
              <a:rPr lang="fr-FR" sz="3200" i="0" dirty="0" smtClean="0">
                <a:solidFill>
                  <a:schemeClr val="bg1"/>
                </a:solidFill>
              </a:rPr>
              <a:t>Notre Dieu s'est fait homme </a:t>
            </a:r>
          </a:p>
          <a:p>
            <a:pPr lvl="0">
              <a:tabLst>
                <a:tab pos="361950" algn="l"/>
              </a:tabLst>
            </a:pPr>
            <a:r>
              <a:rPr lang="fr-FR" sz="3200" i="0" dirty="0" smtClean="0">
                <a:solidFill>
                  <a:schemeClr val="bg1"/>
                </a:solidFill>
              </a:rPr>
              <a:t>	Pour que l'homme soit Dieu,</a:t>
            </a:r>
          </a:p>
          <a:p>
            <a:pPr>
              <a:tabLst>
                <a:tab pos="361950" algn="l"/>
              </a:tabLst>
            </a:pPr>
            <a:r>
              <a:rPr lang="fr-FR" sz="3200" i="0" dirty="0" smtClean="0">
                <a:solidFill>
                  <a:schemeClr val="bg1"/>
                </a:solidFill>
              </a:rPr>
              <a:t>	Mystère inépuisable, fontaine du Salut.</a:t>
            </a:r>
          </a:p>
          <a:p>
            <a:pPr>
              <a:tabLst>
                <a:tab pos="361950" algn="l"/>
              </a:tabLst>
            </a:pPr>
            <a:r>
              <a:rPr lang="fr-FR" sz="3200" i="0" dirty="0" smtClean="0">
                <a:solidFill>
                  <a:schemeClr val="bg1"/>
                </a:solidFill>
              </a:rPr>
              <a:t>	Quand Dieu dresse la table, Il convie Ses amis,</a:t>
            </a:r>
          </a:p>
          <a:p>
            <a:pPr>
              <a:tabLst>
                <a:tab pos="361950" algn="l"/>
              </a:tabLst>
            </a:pPr>
            <a:r>
              <a:rPr lang="fr-FR" sz="3200" i="0" dirty="0" smtClean="0">
                <a:solidFill>
                  <a:schemeClr val="bg1"/>
                </a:solidFill>
              </a:rPr>
              <a:t>	Pour que Sa vie divine soit aussi notre vie !</a:t>
            </a:r>
          </a:p>
          <a:p>
            <a:pPr>
              <a:tabLst>
                <a:tab pos="361950" algn="l"/>
              </a:tabLst>
            </a:pPr>
            <a:endParaRPr lang="fr-FR" sz="900" i="0" dirty="0" smtClean="0">
              <a:solidFill>
                <a:schemeClr val="bg1"/>
              </a:solidFill>
            </a:endParaRPr>
          </a:p>
          <a:p>
            <a:pPr>
              <a:tabLst>
                <a:tab pos="361950" algn="l"/>
              </a:tabLst>
            </a:pPr>
            <a:endParaRPr lang="fr-FR" sz="900" i="0" dirty="0" smtClean="0">
              <a:solidFill>
                <a:schemeClr val="bg1"/>
              </a:solidFill>
            </a:endParaRPr>
          </a:p>
          <a:p>
            <a:pPr>
              <a:tabLst>
                <a:tab pos="361950" algn="l"/>
              </a:tabLst>
            </a:pPr>
            <a:endParaRPr lang="fr-FR" sz="900" i="0" dirty="0" smtClean="0">
              <a:solidFill>
                <a:schemeClr val="bg1"/>
              </a:solidFill>
            </a:endParaRPr>
          </a:p>
          <a:p>
            <a:pPr lvl="0">
              <a:tabLst>
                <a:tab pos="361950" algn="l"/>
              </a:tabLst>
            </a:pPr>
            <a:r>
              <a:rPr lang="fr-FR" sz="3200" i="0" dirty="0" smtClean="0">
                <a:solidFill>
                  <a:schemeClr val="bg1"/>
                </a:solidFill>
              </a:rPr>
              <a:t>2. Le Seigneur nous convoque </a:t>
            </a:r>
            <a:endParaRPr lang="fr-FR" sz="3200" i="0" dirty="0">
              <a:solidFill>
                <a:schemeClr val="bg1"/>
              </a:solidFill>
            </a:endParaRPr>
          </a:p>
          <a:p>
            <a:pPr lvl="0">
              <a:tabLst>
                <a:tab pos="361950" algn="l"/>
              </a:tabLst>
            </a:pPr>
            <a:r>
              <a:rPr lang="fr-FR" sz="3200" i="0" dirty="0" smtClean="0">
                <a:solidFill>
                  <a:schemeClr val="bg1"/>
                </a:solidFill>
              </a:rPr>
              <a:t>	par le feu de l'Esprit</a:t>
            </a:r>
          </a:p>
          <a:p>
            <a:pPr>
              <a:tabLst>
                <a:tab pos="361950" algn="l"/>
              </a:tabLst>
            </a:pPr>
            <a:r>
              <a:rPr lang="fr-FR" sz="3200" i="0" dirty="0" smtClean="0">
                <a:solidFill>
                  <a:schemeClr val="bg1"/>
                </a:solidFill>
              </a:rPr>
              <a:t>	Au banquet de Ses noces célébrées dans la joie.</a:t>
            </a:r>
          </a:p>
          <a:p>
            <a:pPr>
              <a:tabLst>
                <a:tab pos="361950" algn="l"/>
              </a:tabLst>
            </a:pPr>
            <a:r>
              <a:rPr lang="fr-FR" sz="3200" i="0" dirty="0" smtClean="0">
                <a:solidFill>
                  <a:schemeClr val="bg1"/>
                </a:solidFill>
              </a:rPr>
              <a:t>	Nous sommes Son Église, l'Épouse qu'il choisit,</a:t>
            </a:r>
          </a:p>
          <a:p>
            <a:pPr>
              <a:tabLst>
                <a:tab pos="361950" algn="l"/>
              </a:tabLst>
            </a:pPr>
            <a:r>
              <a:rPr lang="fr-FR" sz="3200" i="0" dirty="0" smtClean="0">
                <a:solidFill>
                  <a:schemeClr val="bg1"/>
                </a:solidFill>
              </a:rPr>
              <a:t>	Pour vivre son alliance et partager sa vie.</a:t>
            </a:r>
          </a:p>
          <a:p>
            <a:pPr>
              <a:tabLst>
                <a:tab pos="361950" algn="l"/>
              </a:tabLst>
            </a:pPr>
            <a:endParaRPr lang="fr-FR" sz="800" i="0" dirty="0" smtClean="0">
              <a:solidFill>
                <a:schemeClr val="bg1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29368"/>
            <a:ext cx="86764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l’ </a:t>
            </a:r>
            <a:r>
              <a:rPr lang="fr-FR" altLang="fr-FR" sz="2800" i="0" dirty="0">
                <a:solidFill>
                  <a:srgbClr val="FFC000"/>
                </a:solidFill>
                <a:latin typeface="Comic Sans MS" pitchFamily="66" charset="0"/>
              </a:rPr>
              <a:t>Eucharistie</a:t>
            </a:r>
            <a:r>
              <a:rPr lang="fr-FR" altLang="fr-FR" sz="2800" i="0" dirty="0"/>
              <a:t> </a:t>
            </a:r>
            <a:r>
              <a:rPr lang="fr-FR" altLang="fr-FR" sz="2800" i="0" dirty="0">
                <a:solidFill>
                  <a:srgbClr val="99CCFF"/>
                </a:solidFill>
                <a:latin typeface="Comic Sans MS" pitchFamily="66" charset="0"/>
              </a:rPr>
              <a:t>-&gt; Communion</a:t>
            </a:r>
          </a:p>
        </p:txBody>
      </p:sp>
    </p:spTree>
    <p:extLst>
      <p:ext uri="{BB962C8B-B14F-4D97-AF65-F5344CB8AC3E}">
        <p14:creationId xmlns:p14="http://schemas.microsoft.com/office/powerpoint/2010/main" xmlns="" val="276915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ZoneTexte 8"/>
          <p:cNvSpPr txBox="1">
            <a:spLocks noChangeArrowheads="1"/>
          </p:cNvSpPr>
          <p:nvPr/>
        </p:nvSpPr>
        <p:spPr bwMode="auto">
          <a:xfrm>
            <a:off x="-35476" y="764704"/>
            <a:ext cx="957602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361950" algn="l"/>
              </a:tabLst>
            </a:pPr>
            <a:r>
              <a:rPr lang="fr-FR" sz="3200" i="0" dirty="0" smtClean="0">
                <a:solidFill>
                  <a:schemeClr val="bg1"/>
                </a:solidFill>
              </a:rPr>
              <a:t>3. Merveille des merveilles, miracle de ce jour !</a:t>
            </a:r>
          </a:p>
          <a:p>
            <a:pPr>
              <a:tabLst>
                <a:tab pos="361950" algn="l"/>
              </a:tabLst>
            </a:pPr>
            <a:r>
              <a:rPr lang="fr-FR" sz="3200" i="0" dirty="0" smtClean="0">
                <a:solidFill>
                  <a:schemeClr val="bg1"/>
                </a:solidFill>
              </a:rPr>
              <a:t>Pour nous Dieu s'abandonne en cette Eucharistie.</a:t>
            </a:r>
          </a:p>
          <a:p>
            <a:pPr>
              <a:tabLst>
                <a:tab pos="361950" algn="l"/>
              </a:tabLst>
            </a:pPr>
            <a:r>
              <a:rPr lang="fr-FR" sz="3200" i="0" dirty="0" smtClean="0">
                <a:solidFill>
                  <a:schemeClr val="bg1"/>
                </a:solidFill>
              </a:rPr>
              <a:t>	Chassons toute indolence, </a:t>
            </a:r>
          </a:p>
          <a:p>
            <a:pPr>
              <a:tabLst>
                <a:tab pos="361950" algn="l"/>
              </a:tabLst>
            </a:pPr>
            <a:r>
              <a:rPr lang="fr-FR" sz="3200" i="0" dirty="0" smtClean="0">
                <a:solidFill>
                  <a:schemeClr val="bg1"/>
                </a:solidFill>
              </a:rPr>
              <a:t>	Le Christ est parmi nous,</a:t>
            </a:r>
          </a:p>
          <a:p>
            <a:pPr>
              <a:tabLst>
                <a:tab pos="361950" algn="l"/>
              </a:tabLst>
            </a:pPr>
            <a:r>
              <a:rPr lang="fr-FR" sz="3200" i="0" dirty="0" smtClean="0">
                <a:solidFill>
                  <a:schemeClr val="bg1"/>
                </a:solidFill>
              </a:rPr>
              <a:t>	Accueillons sa présence et offrons-nous à Lui.</a:t>
            </a:r>
          </a:p>
          <a:p>
            <a:pPr lvl="0">
              <a:tabLst>
                <a:tab pos="361950" algn="l"/>
              </a:tabLst>
            </a:pPr>
            <a:endParaRPr lang="fr-FR" sz="3200" i="0" dirty="0" smtClean="0">
              <a:solidFill>
                <a:schemeClr val="bg1"/>
              </a:solidFill>
            </a:endParaRPr>
          </a:p>
          <a:p>
            <a:pPr lvl="0">
              <a:tabLst>
                <a:tab pos="361950" algn="l"/>
              </a:tabLst>
            </a:pPr>
            <a:r>
              <a:rPr lang="fr-FR" sz="3200" i="0" dirty="0" smtClean="0">
                <a:solidFill>
                  <a:schemeClr val="bg1"/>
                </a:solidFill>
              </a:rPr>
              <a:t>4. Dieu se fait nourriture pour demeurer en nous,</a:t>
            </a:r>
          </a:p>
          <a:p>
            <a:pPr>
              <a:tabLst>
                <a:tab pos="361950" algn="l"/>
              </a:tabLst>
            </a:pPr>
            <a:r>
              <a:rPr lang="fr-FR" sz="3200" i="0" dirty="0" smtClean="0">
                <a:solidFill>
                  <a:schemeClr val="bg1"/>
                </a:solidFill>
              </a:rPr>
              <a:t>	II se fait vulnérable et nous attire à Lui.</a:t>
            </a:r>
          </a:p>
          <a:p>
            <a:pPr>
              <a:tabLst>
                <a:tab pos="361950" algn="l"/>
              </a:tabLst>
            </a:pPr>
            <a:r>
              <a:rPr lang="fr-FR" sz="3200" i="0" dirty="0" smtClean="0">
                <a:solidFill>
                  <a:schemeClr val="bg1"/>
                </a:solidFill>
              </a:rPr>
              <a:t>	Mystère d'indigence d'un Dieu qui s'humilie</a:t>
            </a:r>
          </a:p>
          <a:p>
            <a:pPr>
              <a:tabLst>
                <a:tab pos="361950" algn="l"/>
              </a:tabLst>
            </a:pPr>
            <a:r>
              <a:rPr lang="fr-FR" sz="3200" i="0" dirty="0" smtClean="0">
                <a:solidFill>
                  <a:schemeClr val="bg1"/>
                </a:solidFill>
              </a:rPr>
              <a:t>	Pour que sa créature soit transformée en Lui.</a:t>
            </a:r>
          </a:p>
          <a:p>
            <a:endParaRPr lang="fr-FR" sz="800" i="0" dirty="0" smtClean="0">
              <a:solidFill>
                <a:schemeClr val="bg1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29368"/>
            <a:ext cx="86764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l’ </a:t>
            </a:r>
            <a:r>
              <a:rPr lang="fr-FR" altLang="fr-FR" sz="2800" i="0" dirty="0">
                <a:solidFill>
                  <a:srgbClr val="FFC000"/>
                </a:solidFill>
                <a:latin typeface="Comic Sans MS" pitchFamily="66" charset="0"/>
              </a:rPr>
              <a:t>Eucharistie</a:t>
            </a:r>
            <a:r>
              <a:rPr lang="fr-FR" altLang="fr-FR" sz="2800" i="0" dirty="0"/>
              <a:t> </a:t>
            </a:r>
            <a:r>
              <a:rPr lang="fr-FR" altLang="fr-FR" sz="2800" i="0" dirty="0">
                <a:solidFill>
                  <a:srgbClr val="99CCFF"/>
                </a:solidFill>
                <a:latin typeface="Comic Sans MS" pitchFamily="66" charset="0"/>
              </a:rPr>
              <a:t>-&gt; Communion</a:t>
            </a:r>
          </a:p>
        </p:txBody>
      </p:sp>
    </p:spTree>
    <p:extLst>
      <p:ext uri="{BB962C8B-B14F-4D97-AF65-F5344CB8AC3E}">
        <p14:creationId xmlns:p14="http://schemas.microsoft.com/office/powerpoint/2010/main" xmlns="" val="263039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ZoneTexte 8"/>
          <p:cNvSpPr txBox="1">
            <a:spLocks noChangeArrowheads="1"/>
          </p:cNvSpPr>
          <p:nvPr/>
        </p:nvSpPr>
        <p:spPr bwMode="auto">
          <a:xfrm>
            <a:off x="-35476" y="764704"/>
            <a:ext cx="957602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361950" algn="l"/>
              </a:tabLst>
            </a:pPr>
            <a:r>
              <a:rPr lang="fr-FR" sz="3200" i="0" dirty="0" smtClean="0">
                <a:solidFill>
                  <a:schemeClr val="bg1"/>
                </a:solidFill>
              </a:rPr>
              <a:t>5</a:t>
            </a:r>
            <a:r>
              <a:rPr lang="fr-FR" sz="3200" i="0" dirty="0">
                <a:solidFill>
                  <a:schemeClr val="bg1"/>
                </a:solidFill>
              </a:rPr>
              <a:t>.	II frappe à notre porte le Seigneur Tout-Puissant,</a:t>
            </a:r>
          </a:p>
          <a:p>
            <a:pPr lvl="0">
              <a:tabLst>
                <a:tab pos="361950" algn="l"/>
              </a:tabLst>
            </a:pPr>
            <a:r>
              <a:rPr lang="fr-FR" sz="3200" i="0" dirty="0">
                <a:solidFill>
                  <a:schemeClr val="bg1"/>
                </a:solidFill>
              </a:rPr>
              <a:t>	II attend humble et pauvre, </a:t>
            </a:r>
            <a:endParaRPr lang="fr-FR" sz="3200" i="0" dirty="0" smtClean="0">
              <a:solidFill>
                <a:schemeClr val="bg1"/>
              </a:solidFill>
            </a:endParaRPr>
          </a:p>
          <a:p>
            <a:pPr lvl="0">
              <a:tabLst>
                <a:tab pos="361950" algn="l"/>
              </a:tabLst>
            </a:pPr>
            <a:r>
              <a:rPr lang="fr-FR" sz="3200" i="0" dirty="0">
                <a:solidFill>
                  <a:schemeClr val="bg1"/>
                </a:solidFill>
              </a:rPr>
              <a:t>	</a:t>
            </a:r>
            <a:r>
              <a:rPr lang="fr-FR" sz="3200" i="0" dirty="0" smtClean="0">
                <a:solidFill>
                  <a:schemeClr val="bg1"/>
                </a:solidFill>
              </a:rPr>
              <a:t>mendiant </a:t>
            </a:r>
            <a:r>
              <a:rPr lang="fr-FR" sz="3200" i="0" dirty="0">
                <a:solidFill>
                  <a:schemeClr val="bg1"/>
                </a:solidFill>
              </a:rPr>
              <a:t>de notre amour.</a:t>
            </a:r>
          </a:p>
          <a:p>
            <a:pPr lvl="0">
              <a:tabLst>
                <a:tab pos="361950" algn="l"/>
              </a:tabLst>
            </a:pPr>
            <a:r>
              <a:rPr lang="fr-FR" sz="3200" i="0" dirty="0">
                <a:solidFill>
                  <a:schemeClr val="bg1"/>
                </a:solidFill>
              </a:rPr>
              <a:t>	</a:t>
            </a:r>
            <a:r>
              <a:rPr lang="fr-FR" sz="3200" i="0" dirty="0" smtClean="0">
                <a:solidFill>
                  <a:schemeClr val="bg1"/>
                </a:solidFill>
              </a:rPr>
              <a:t>Dénué </a:t>
            </a:r>
            <a:r>
              <a:rPr lang="fr-FR" sz="3200" i="0" dirty="0">
                <a:solidFill>
                  <a:schemeClr val="bg1"/>
                </a:solidFill>
              </a:rPr>
              <a:t>d'arrogance, sous l'aspect de ce pain</a:t>
            </a:r>
          </a:p>
          <a:p>
            <a:pPr lvl="0">
              <a:tabLst>
                <a:tab pos="361950" algn="l"/>
              </a:tabLst>
            </a:pPr>
            <a:r>
              <a:rPr lang="fr-FR" sz="3200" i="0" dirty="0">
                <a:solidFill>
                  <a:schemeClr val="bg1"/>
                </a:solidFill>
              </a:rPr>
              <a:t>	II se donne en offrande pour demeurer en nous</a:t>
            </a:r>
            <a:r>
              <a:rPr lang="fr-FR" sz="3200" i="0" dirty="0" smtClean="0">
                <a:solidFill>
                  <a:schemeClr val="bg1"/>
                </a:solidFill>
              </a:rPr>
              <a:t>.</a:t>
            </a:r>
          </a:p>
          <a:p>
            <a:pPr lvl="0">
              <a:tabLst>
                <a:tab pos="361950" algn="l"/>
              </a:tabLst>
            </a:pPr>
            <a:endParaRPr lang="fr-FR" sz="3200" i="0" dirty="0">
              <a:solidFill>
                <a:schemeClr val="bg1"/>
              </a:solidFill>
            </a:endParaRPr>
          </a:p>
          <a:p>
            <a:pPr marL="514350" lvl="0" indent="-514350">
              <a:buAutoNum type="arabicPeriod" startAt="6"/>
              <a:tabLst>
                <a:tab pos="361950" algn="l"/>
              </a:tabLst>
            </a:pPr>
            <a:r>
              <a:rPr lang="fr-FR" sz="3200" i="0" dirty="0" smtClean="0">
                <a:solidFill>
                  <a:schemeClr val="bg1"/>
                </a:solidFill>
              </a:rPr>
              <a:t>Que </a:t>
            </a:r>
            <a:r>
              <a:rPr lang="fr-FR" sz="3200" i="0" dirty="0">
                <a:solidFill>
                  <a:schemeClr val="bg1"/>
                </a:solidFill>
              </a:rPr>
              <a:t>nos cœurs reconnaissent </a:t>
            </a:r>
            <a:endParaRPr lang="fr-FR" sz="3200" i="0" dirty="0" smtClean="0">
              <a:solidFill>
                <a:schemeClr val="bg1"/>
              </a:solidFill>
            </a:endParaRPr>
          </a:p>
          <a:p>
            <a:pPr lvl="0">
              <a:tabLst>
                <a:tab pos="361950" algn="l"/>
              </a:tabLst>
            </a:pPr>
            <a:r>
              <a:rPr lang="fr-FR" sz="3200" i="0" dirty="0">
                <a:solidFill>
                  <a:schemeClr val="bg1"/>
                </a:solidFill>
              </a:rPr>
              <a:t>	</a:t>
            </a:r>
            <a:r>
              <a:rPr lang="fr-FR" sz="3200" i="0" dirty="0" smtClean="0">
                <a:solidFill>
                  <a:schemeClr val="bg1"/>
                </a:solidFill>
              </a:rPr>
              <a:t>en </a:t>
            </a:r>
            <a:r>
              <a:rPr lang="fr-FR" sz="3200" i="0" dirty="0">
                <a:solidFill>
                  <a:schemeClr val="bg1"/>
                </a:solidFill>
              </a:rPr>
              <a:t>ce pain et ce vin</a:t>
            </a:r>
          </a:p>
          <a:p>
            <a:pPr lvl="0">
              <a:tabLst>
                <a:tab pos="361950" algn="l"/>
              </a:tabLst>
            </a:pPr>
            <a:r>
              <a:rPr lang="fr-FR" sz="3200" i="0" dirty="0">
                <a:solidFill>
                  <a:schemeClr val="bg1"/>
                </a:solidFill>
              </a:rPr>
              <a:t>	L'Unique nécessaire qui surpasse tout bien.</a:t>
            </a:r>
          </a:p>
          <a:p>
            <a:pPr lvl="0">
              <a:tabLst>
                <a:tab pos="361950" algn="l"/>
              </a:tabLst>
            </a:pPr>
            <a:r>
              <a:rPr lang="fr-FR" sz="3200" i="0" dirty="0">
                <a:solidFill>
                  <a:schemeClr val="bg1"/>
                </a:solidFill>
              </a:rPr>
              <a:t>	Ce que nos yeux contemplent, </a:t>
            </a:r>
            <a:endParaRPr lang="fr-FR" sz="3200" i="0" dirty="0" smtClean="0">
              <a:solidFill>
                <a:schemeClr val="bg1"/>
              </a:solidFill>
            </a:endParaRPr>
          </a:p>
          <a:p>
            <a:pPr lvl="0">
              <a:tabLst>
                <a:tab pos="361950" algn="l"/>
              </a:tabLst>
            </a:pPr>
            <a:r>
              <a:rPr lang="fr-FR" sz="3200" i="0" dirty="0">
                <a:solidFill>
                  <a:schemeClr val="bg1"/>
                </a:solidFill>
              </a:rPr>
              <a:t>	</a:t>
            </a:r>
            <a:r>
              <a:rPr lang="fr-FR" sz="3200" i="0" dirty="0" smtClean="0">
                <a:solidFill>
                  <a:schemeClr val="bg1"/>
                </a:solidFill>
              </a:rPr>
              <a:t>sans </a:t>
            </a:r>
            <a:r>
              <a:rPr lang="fr-FR" sz="3200" i="0" dirty="0">
                <a:solidFill>
                  <a:schemeClr val="bg1"/>
                </a:solidFill>
              </a:rPr>
              <a:t>beauté ni éclat,</a:t>
            </a:r>
          </a:p>
          <a:p>
            <a:pPr>
              <a:tabLst>
                <a:tab pos="361950" algn="l"/>
              </a:tabLst>
            </a:pPr>
            <a:r>
              <a:rPr lang="fr-FR" sz="3200" i="0" dirty="0">
                <a:solidFill>
                  <a:schemeClr val="bg1"/>
                </a:solidFill>
              </a:rPr>
              <a:t>	C'est l'Amour qui s'abaisse et nous élève à lui.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29368"/>
            <a:ext cx="86764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l’ </a:t>
            </a:r>
            <a:r>
              <a:rPr lang="fr-FR" altLang="fr-FR" sz="2800" i="0" dirty="0">
                <a:solidFill>
                  <a:srgbClr val="FFC000"/>
                </a:solidFill>
                <a:latin typeface="Comic Sans MS" pitchFamily="66" charset="0"/>
              </a:rPr>
              <a:t>Eucharistie</a:t>
            </a:r>
            <a:r>
              <a:rPr lang="fr-FR" altLang="fr-FR" sz="2800" i="0" dirty="0"/>
              <a:t> </a:t>
            </a:r>
            <a:r>
              <a:rPr lang="fr-FR" altLang="fr-FR" sz="2800" i="0" dirty="0">
                <a:solidFill>
                  <a:srgbClr val="99CCFF"/>
                </a:solidFill>
                <a:latin typeface="Comic Sans MS" pitchFamily="66" charset="0"/>
              </a:rPr>
              <a:t>-&gt; Communion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229200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1346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5481</TotalTime>
  <Words>50</Words>
  <Application>Microsoft Office PowerPoint</Application>
  <PresentationFormat>Affichage à l'écran (4:3)</PresentationFormat>
  <Paragraphs>41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Modèle par défaut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683</cp:revision>
  <cp:lastPrinted>2017-10-06T11:59:14Z</cp:lastPrinted>
  <dcterms:created xsi:type="dcterms:W3CDTF">2009-10-17T16:00:12Z</dcterms:created>
  <dcterms:modified xsi:type="dcterms:W3CDTF">2019-12-29T14:38:45Z</dcterms:modified>
</cp:coreProperties>
</file>