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5143500"/>
  <p:notesSz cx="6805613" cy="9944100"/>
  <p:defaultTextStyle>
    <a:defPPr>
      <a:defRPr lang="en-US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 userDrawn="1">
          <p15:clr>
            <a:srgbClr val="A4A3A4"/>
          </p15:clr>
        </p15:guide>
        <p15:guide id="2" orient="horz" pos="2783" userDrawn="1">
          <p15:clr>
            <a:srgbClr val="A4A3A4"/>
          </p15:clr>
        </p15:guide>
        <p15:guide id="3" pos="4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B7F95"/>
    <a:srgbClr val="003300"/>
    <a:srgbClr val="F37021"/>
    <a:srgbClr val="EFD921"/>
    <a:srgbClr val="2C87CB"/>
    <a:srgbClr val="3BACFF"/>
    <a:srgbClr val="1FE4C6"/>
    <a:srgbClr val="43C6E4"/>
    <a:srgbClr val="95E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272" autoAdjust="0"/>
  </p:normalViewPr>
  <p:slideViewPr>
    <p:cSldViewPr snapToGrid="0">
      <p:cViewPr varScale="1">
        <p:scale>
          <a:sx n="147" d="100"/>
          <a:sy n="147" d="100"/>
        </p:scale>
        <p:origin x="1578" y="132"/>
      </p:cViewPr>
      <p:guideLst>
        <p:guide orient="horz" pos="771"/>
        <p:guide orient="horz" pos="2783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D4DA60F-0BB5-4A3D-B6FA-FDF2FC2558E5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44425933-59C9-4582-A8D9-570D66460C9E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2262F3B-5CC7-4D5E-B602-F5E0CB55D9B3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830233AA-EDD9-4D1C-B66A-95A21E602A8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9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150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5761" y="0"/>
            <a:ext cx="5829300" cy="42861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26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8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20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93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96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5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6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78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38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0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2132" y="1843032"/>
            <a:ext cx="1154906" cy="13227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242888" y="0"/>
            <a:ext cx="442793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FR" sz="210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la </a:t>
            </a:r>
            <a:r>
              <a:rPr lang="fr-FR" sz="2100">
                <a:solidFill>
                  <a:srgbClr val="FFCC00"/>
                </a:solidFill>
                <a:latin typeface="Comic Sans MS" pitchFamily="66" charset="0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-7144" y="392906"/>
            <a:ext cx="68580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100" b="1" dirty="0">
                <a:solidFill>
                  <a:srgbClr val="FFC000"/>
                </a:solidFill>
                <a:latin typeface="Arial" charset="0"/>
                <a:cs typeface="Arial" charset="0"/>
              </a:rPr>
              <a:t>Psaume : </a:t>
            </a:r>
            <a:r>
              <a:rPr lang="fr-FR" sz="2100" dirty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lang="de-DE" sz="1800" i="1" dirty="0">
                <a:solidFill>
                  <a:srgbClr val="FFCCFF"/>
                </a:solidFill>
                <a:latin typeface="Arial" charset="0"/>
                <a:cs typeface="Arial" charset="0"/>
              </a:rPr>
              <a:t>84 (85), 9ab.10, 11-12, 13-14</a:t>
            </a:r>
            <a:endParaRPr lang="fr-FR" sz="1800" i="1" dirty="0">
              <a:solidFill>
                <a:srgbClr val="FFCCFF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400" b="1" i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Mon âme se repose en paix sur Dieu seul :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De lui vient mon salut.</a:t>
            </a:r>
            <a:b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Oui sur Dieu seul mon âme se repose,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Se repose en paix.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400" i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250031" indent="-250031" defTabSz="6858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J’écoute : que dira le Seigneur Dieu ?</a:t>
            </a:r>
          </a:p>
          <a:p>
            <a:pPr marL="250031" indent="-250031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Ce qu’il dit, c’est la paix pour son peuple et ses fidèles.</a:t>
            </a:r>
          </a:p>
          <a:p>
            <a:pPr marL="250031" indent="-250031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Son salut est proche de ceux qui le craignent,</a:t>
            </a:r>
          </a:p>
          <a:p>
            <a:pPr marL="250031" indent="-250031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  <a:latin typeface="Arial" charset="0"/>
                <a:cs typeface="Arial" charset="0"/>
              </a:rPr>
              <a:t>	et la gloire habitera notre terre.</a:t>
            </a:r>
          </a:p>
        </p:txBody>
      </p:sp>
    </p:spTree>
    <p:extLst>
      <p:ext uri="{BB962C8B-B14F-4D97-AF65-F5344CB8AC3E}">
        <p14:creationId xmlns:p14="http://schemas.microsoft.com/office/powerpoint/2010/main" val="27169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91</Words>
  <Application>Microsoft Office PowerPoint</Application>
  <PresentationFormat>Personnalisé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Modèle par défaut</vt:lpstr>
      <vt:lpstr>Présentation PowerPoint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DAIREAUX François</dc:creator>
  <cp:lastModifiedBy>DAIREAUX François</cp:lastModifiedBy>
  <cp:revision>2</cp:revision>
  <cp:lastPrinted>2013-06-27T08:50:33Z</cp:lastPrinted>
  <dcterms:created xsi:type="dcterms:W3CDTF">2020-12-03T16:54:00Z</dcterms:created>
  <dcterms:modified xsi:type="dcterms:W3CDTF">2020-12-03T17:02:41Z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1.0</vt:lpwstr>
  </property>
</Properties>
</file>