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4"/>
  </p:notesMasterIdLst>
  <p:handoutMasterIdLst>
    <p:handoutMasterId r:id="rId5"/>
  </p:handoutMasterIdLst>
  <p:sldIdLst>
    <p:sldId id="656" r:id="rId2"/>
    <p:sldId id="657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01/09/2023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39042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32578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63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77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62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65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28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87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01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86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43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6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91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66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7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</a:t>
            </a:r>
            <a:r>
              <a:rPr kumimoji="0" lang="fr-FR" sz="27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: 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Chant final – Mets ta joie dans le Seigneur</a:t>
            </a: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rgbClr val="CC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836712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Mets ta joie dans Seigneur,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Compte sur Lui et tu verras 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Il agira et t’accordera plus que les désirs de ton cœur.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 Remets ta vie dans les mains du Seigneur,</a:t>
            </a:r>
          </a:p>
          <a:p>
            <a:pPr marL="3556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Compte sur lui : Il agira</a:t>
            </a:r>
          </a:p>
          <a:p>
            <a:pPr marL="3556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Grâce à son amour, ta foi apparaîtra </a:t>
            </a:r>
          </a:p>
          <a:p>
            <a:pPr marL="3556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Comme un soleil en plein jour.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 Reste en Silence devant le Seigneur,</a:t>
            </a:r>
          </a:p>
          <a:p>
            <a:pPr marL="3556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Oui, attends-le avec patience,</a:t>
            </a:r>
          </a:p>
          <a:p>
            <a:pPr marL="3556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Grâce à son amour, ton pas est assuré,</a:t>
            </a:r>
          </a:p>
          <a:p>
            <a:pPr marL="3556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ton chemin Lui plait.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+mn-ea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685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7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</a:t>
            </a:r>
            <a:r>
              <a:rPr kumimoji="0" lang="fr-FR" sz="27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: 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Chant </a:t>
            </a:r>
            <a:r>
              <a:rPr kumimoji="0" lang="fr-FR" sz="2700" b="0" i="0" u="none" strike="noStrike" kern="1200" cap="none" spc="0" normalizeH="0" baseline="0" noProof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final – 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Mets ta joie dans le Seigneur</a:t>
            </a: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rgbClr val="CC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836712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Mets ta joie dans Seigneur,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Compte sur Lui et tu verras 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Il agira et t’accordera plus que les désirs de ton cœur.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 Dieu connaît les jours de tous les hommes droits,</a:t>
            </a:r>
          </a:p>
          <a:p>
            <a:pPr marL="3556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Il leur promet la vraie vie,</a:t>
            </a:r>
          </a:p>
          <a:p>
            <a:pPr marL="3556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Grâce à son amour, ils observent sa voie,</a:t>
            </a:r>
          </a:p>
          <a:p>
            <a:pPr marL="3556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Ils mettent leur espoir en lui.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7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180</Words>
  <Application>Microsoft Office PowerPoint</Application>
  <PresentationFormat>Affichage à l'écran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Comic Sans MS</vt:lpstr>
      <vt:lpstr>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662</cp:revision>
  <cp:lastPrinted>2017-10-06T11:59:14Z</cp:lastPrinted>
  <dcterms:created xsi:type="dcterms:W3CDTF">2009-10-17T16:00:12Z</dcterms:created>
  <dcterms:modified xsi:type="dcterms:W3CDTF">2023-09-01T06:40:44Z</dcterms:modified>
</cp:coreProperties>
</file>