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9144000" cy="6858000" type="screen4x3"/>
  <p:notesSz cx="6805613" cy="9944100"/>
  <p:defaultTextStyle>
    <a:defPPr>
      <a:defRPr lang="fr-FR"/>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00"/>
    <a:srgbClr val="FFCCFF"/>
    <a:srgbClr val="99CCFF"/>
    <a:srgbClr val="FFCCCC"/>
    <a:srgbClr val="FFCC99"/>
    <a:srgbClr val="00FF00"/>
    <a:srgbClr val="CCCCFF"/>
    <a:srgbClr val="00CC00"/>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9393" autoAdjust="0"/>
  </p:normalViewPr>
  <p:slideViewPr>
    <p:cSldViewPr>
      <p:cViewPr varScale="1">
        <p:scale>
          <a:sx n="107" d="100"/>
          <a:sy n="107" d="100"/>
        </p:scale>
        <p:origin x="-9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30" y="-108"/>
      </p:cViewPr>
      <p:guideLst>
        <p:guide orient="horz" pos="3132"/>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cs typeface="+mn-cs"/>
              </a:defRPr>
            </a:lvl1pPr>
          </a:lstStyle>
          <a:p>
            <a:pPr>
              <a:defRPr/>
            </a:pPr>
            <a:endParaRPr lang="fr-FR"/>
          </a:p>
        </p:txBody>
      </p:sp>
      <p:sp>
        <p:nvSpPr>
          <p:cNvPr id="3" name="Espace réservé de la date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cs typeface="+mn-cs"/>
              </a:defRPr>
            </a:lvl1pPr>
          </a:lstStyle>
          <a:p>
            <a:pPr>
              <a:defRPr/>
            </a:pPr>
            <a:fld id="{1B2C5623-138F-453E-8A2F-FA129D937EE1}" type="datetimeFigureOut">
              <a:rPr lang="fr-FR"/>
              <a:pPr>
                <a:defRPr/>
              </a:pPr>
              <a:t>29/12/2019</a:t>
            </a:fld>
            <a:endParaRPr lang="fr-FR"/>
          </a:p>
        </p:txBody>
      </p:sp>
      <p:sp>
        <p:nvSpPr>
          <p:cNvPr id="4" name="Espace réservé du pied de page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cs typeface="+mn-cs"/>
              </a:defRPr>
            </a:lvl1pPr>
          </a:lstStyle>
          <a:p>
            <a:pPr>
              <a:defRPr/>
            </a:pPr>
            <a:endParaRPr lang="fr-FR"/>
          </a:p>
        </p:txBody>
      </p:sp>
      <p:sp>
        <p:nvSpPr>
          <p:cNvPr id="5" name="Espace réservé du numéro de diapositive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cs typeface="+mn-cs"/>
              </a:defRPr>
            </a:lvl1pPr>
          </a:lstStyle>
          <a:p>
            <a:pPr>
              <a:defRPr/>
            </a:pPr>
            <a:fld id="{B4F42A0B-A3A3-4526-AE94-6995EEA9A79F}" type="slidenum">
              <a:rPr lang="fr-FR"/>
              <a:pPr>
                <a:defRPr/>
              </a:pPr>
              <a:t>‹N°›</a:t>
            </a:fld>
            <a:endParaRPr lang="fr-FR"/>
          </a:p>
        </p:txBody>
      </p:sp>
    </p:spTree>
    <p:extLst>
      <p:ext uri="{BB962C8B-B14F-4D97-AF65-F5344CB8AC3E}">
        <p14:creationId xmlns="" xmlns:p14="http://schemas.microsoft.com/office/powerpoint/2010/main" val="74653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cs typeface="+mn-cs"/>
              </a:defRPr>
            </a:lvl1pPr>
          </a:lstStyle>
          <a:p>
            <a:pPr>
              <a:defRPr/>
            </a:pPr>
            <a:endParaRPr lang="fr-FR"/>
          </a:p>
        </p:txBody>
      </p:sp>
      <p:sp>
        <p:nvSpPr>
          <p:cNvPr id="1638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fr-FR"/>
          </a:p>
        </p:txBody>
      </p:sp>
      <p:sp>
        <p:nvSpPr>
          <p:cNvPr id="37892"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fr-FR"/>
          </a:p>
        </p:txBody>
      </p:sp>
      <p:sp>
        <p:nvSpPr>
          <p:cNvPr id="16391"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7EE613F4-F660-4A51-BCEA-1D03D6D0A392}" type="slidenum">
              <a:rPr lang="fr-FR"/>
              <a:pPr>
                <a:defRPr/>
              </a:pPr>
              <a:t>‹N°›</a:t>
            </a:fld>
            <a:endParaRPr lang="fr-FR"/>
          </a:p>
        </p:txBody>
      </p:sp>
    </p:spTree>
    <p:extLst>
      <p:ext uri="{BB962C8B-B14F-4D97-AF65-F5344CB8AC3E}">
        <p14:creationId xmlns="" xmlns:p14="http://schemas.microsoft.com/office/powerpoint/2010/main" val="332205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54939" y="9445169"/>
            <a:ext cx="2949099" cy="497205"/>
          </a:xfrm>
          <a:prstGeom prst="rect">
            <a:avLst/>
          </a:prstGeom>
          <a:noFill/>
          <a:ln w="9525">
            <a:noFill/>
            <a:miter lim="800000"/>
            <a:headEnd/>
            <a:tailEnd/>
          </a:ln>
        </p:spPr>
        <p:txBody>
          <a:bodyPr anchor="b"/>
          <a:lstStyle/>
          <a:p>
            <a:pPr algn="r"/>
            <a:fld id="{35C53A2A-33A1-4737-BBB7-A48E71B86B27}" type="slidenum">
              <a:rPr lang="fr-FR" altLang="fr-FR" sz="1200" i="0"/>
              <a:pPr algn="r"/>
              <a:t>1</a:t>
            </a:fld>
            <a:endParaRPr lang="fr-FR" altLang="fr-FR" sz="1200" i="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lvl1pPr>
              <a:defRPr sz="3200"/>
            </a:lvl1pPr>
          </a:lstStyle>
          <a:p>
            <a:endParaRPr lang="fr-FR" dirty="0"/>
          </a:p>
        </p:txBody>
      </p:sp>
      <p:sp>
        <p:nvSpPr>
          <p:cNvPr id="8" name="Espace réservé du contenu 7"/>
          <p:cNvSpPr>
            <a:spLocks noGrp="1"/>
          </p:cNvSpPr>
          <p:nvPr>
            <p:ph sz="quarter" idx="10"/>
          </p:nvPr>
        </p:nvSpPr>
        <p:spPr>
          <a:xfrm>
            <a:off x="0" y="692150"/>
            <a:ext cx="9144000" cy="6165850"/>
          </a:xfrm>
        </p:spPr>
        <p:txBody>
          <a:bodyPr/>
          <a:lstStyle>
            <a:lvl1pPr marL="342900" indent="-342900">
              <a:defRPr/>
            </a:lvl1pPr>
            <a:lvl2pPr>
              <a:buNone/>
              <a:defRPr/>
            </a:lvl2pPr>
          </a:lstStyle>
          <a:p>
            <a:pPr lvl="0"/>
            <a:r>
              <a:rPr lang="fr-FR" dirty="0"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fr-F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B812AC8-BF65-4A6A-BCB1-78828E9D9D0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fr-FR" dirty="0" smtClean="0"/>
          </a:p>
        </p:txBody>
      </p:sp>
      <p:sp>
        <p:nvSpPr>
          <p:cNvPr id="1027" name="Rectangle 3"/>
          <p:cNvSpPr>
            <a:spLocks noGrp="1" noChangeArrowheads="1"/>
          </p:cNvSpPr>
          <p:nvPr>
            <p:ph type="body" idx="1"/>
          </p:nvPr>
        </p:nvSpPr>
        <p:spPr bwMode="auto">
          <a:xfrm>
            <a:off x="0" y="764704"/>
            <a:ext cx="9144000" cy="60932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dirty="0" smtClean="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None/>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0" y="0"/>
            <a:ext cx="9144000" cy="523220"/>
          </a:xfrm>
          <a:prstGeom prst="rect">
            <a:avLst/>
          </a:prstGeom>
          <a:noFill/>
          <a:ln w="9525">
            <a:noFill/>
            <a:miter lim="800000"/>
            <a:headEnd/>
            <a:tailEnd/>
          </a:ln>
        </p:spPr>
        <p:txBody>
          <a:bodyPr wrap="square">
            <a:spAutoFit/>
          </a:bodyPr>
          <a:lstStyle/>
          <a:p>
            <a:pPr algn="ctr">
              <a:spcBef>
                <a:spcPct val="50000"/>
              </a:spcBef>
            </a:pPr>
            <a:r>
              <a:rPr lang="fr-FR" altLang="fr-FR" sz="2800" i="0" dirty="0">
                <a:solidFill>
                  <a:srgbClr val="00CC00"/>
                </a:solidFill>
                <a:latin typeface="Comic Sans MS" pitchFamily="66" charset="0"/>
              </a:rPr>
              <a:t>Liturgie de </a:t>
            </a:r>
            <a:r>
              <a:rPr lang="fr-FR" altLang="fr-FR" sz="2800" i="0" dirty="0" smtClean="0">
                <a:solidFill>
                  <a:srgbClr val="00CC00"/>
                </a:solidFill>
                <a:latin typeface="Comic Sans MS" pitchFamily="66" charset="0"/>
              </a:rPr>
              <a:t>l’</a:t>
            </a:r>
            <a:r>
              <a:rPr lang="fr-FR" altLang="fr-FR" sz="2800" i="0" dirty="0" smtClean="0">
                <a:solidFill>
                  <a:srgbClr val="FFC000"/>
                </a:solidFill>
                <a:latin typeface="Comic Sans MS" pitchFamily="66" charset="0"/>
              </a:rPr>
              <a:t>Eucharistie</a:t>
            </a:r>
            <a:endParaRPr lang="fr-FR" altLang="fr-FR" sz="2800" i="0" dirty="0">
              <a:solidFill>
                <a:srgbClr val="99CCFF"/>
              </a:solidFill>
              <a:latin typeface="Comic Sans MS" pitchFamily="66" charset="0"/>
            </a:endParaRPr>
          </a:p>
        </p:txBody>
      </p:sp>
      <p:sp>
        <p:nvSpPr>
          <p:cNvPr id="18436" name="Rectangle 2"/>
          <p:cNvSpPr>
            <a:spLocks noGrp="1" noChangeArrowheads="1"/>
          </p:cNvSpPr>
          <p:nvPr>
            <p:ph type="ctrTitle" idx="4294967295"/>
          </p:nvPr>
        </p:nvSpPr>
        <p:spPr>
          <a:xfrm>
            <a:off x="179388" y="764704"/>
            <a:ext cx="8640762" cy="5976664"/>
          </a:xfrm>
        </p:spPr>
        <p:txBody>
          <a:bodyPr/>
          <a:lstStyle/>
          <a:p>
            <a:pPr marL="92075" indent="263525" algn="l"/>
            <a:r>
              <a:rPr lang="fr-FR" altLang="fr-FR" sz="3600" b="1" dirty="0">
                <a:solidFill>
                  <a:srgbClr val="FFCCFF"/>
                </a:solidFill>
                <a:latin typeface="+mn-lt"/>
              </a:rPr>
              <a:t>Sanctus :</a:t>
            </a:r>
            <a:r>
              <a:rPr lang="fr-FR" altLang="fr-FR" sz="2800" b="1" dirty="0" smtClean="0">
                <a:solidFill>
                  <a:schemeClr val="bg1"/>
                </a:solidFill>
                <a:latin typeface="Arial Narrow" pitchFamily="34" charset="0"/>
              </a:rPr>
              <a:t> </a:t>
            </a:r>
            <a:r>
              <a:rPr lang="fr-FR" altLang="fr-FR" sz="3600" b="1" dirty="0" smtClean="0">
                <a:solidFill>
                  <a:srgbClr val="FFCC99"/>
                </a:solidFill>
              </a:rPr>
              <a:t>messe de l’espérance</a:t>
            </a:r>
            <a:r>
              <a:rPr lang="fr-FR" altLang="fr-FR" sz="3200" b="1" dirty="0" smtClean="0">
                <a:solidFill>
                  <a:srgbClr val="FFCC99"/>
                </a:solidFill>
                <a:latin typeface="+mn-lt"/>
              </a:rPr>
              <a:t/>
            </a:r>
            <a:br>
              <a:rPr lang="fr-FR" altLang="fr-FR" sz="3200" b="1" dirty="0" smtClean="0">
                <a:solidFill>
                  <a:srgbClr val="FFCC99"/>
                </a:solidFill>
                <a:latin typeface="+mn-lt"/>
              </a:rPr>
            </a:br>
            <a:r>
              <a:rPr lang="fr-FR" altLang="fr-FR" sz="900" i="1" dirty="0" smtClean="0">
                <a:solidFill>
                  <a:schemeClr val="bg1"/>
                </a:solidFill>
              </a:rPr>
              <a:t/>
            </a:r>
            <a:br>
              <a:rPr lang="fr-FR" altLang="fr-FR" sz="900" i="1" dirty="0" smtClean="0">
                <a:solidFill>
                  <a:schemeClr val="bg1"/>
                </a:solidFill>
              </a:rPr>
            </a:br>
            <a:r>
              <a:rPr lang="fr-FR" sz="3200" b="1" i="1" dirty="0">
                <a:solidFill>
                  <a:srgbClr val="FFFF00"/>
                </a:solidFill>
              </a:rPr>
              <a:t>Saint le Seigneur de l'univers </a:t>
            </a:r>
            <a:br>
              <a:rPr lang="fr-FR" sz="3200" b="1" i="1" dirty="0">
                <a:solidFill>
                  <a:srgbClr val="FFFF00"/>
                </a:solidFill>
              </a:rPr>
            </a:br>
            <a:r>
              <a:rPr lang="fr-FR" sz="3200" b="1" i="1" dirty="0">
                <a:solidFill>
                  <a:srgbClr val="FFFF00"/>
                </a:solidFill>
              </a:rPr>
              <a:t>Saint le Seigneur le Dieu de lumière </a:t>
            </a:r>
            <a:br>
              <a:rPr lang="fr-FR" sz="3200" b="1" i="1" dirty="0">
                <a:solidFill>
                  <a:srgbClr val="FFFF00"/>
                </a:solidFill>
              </a:rPr>
            </a:br>
            <a:r>
              <a:rPr lang="fr-FR" sz="3200" b="1" i="1" dirty="0">
                <a:solidFill>
                  <a:srgbClr val="FFFF00"/>
                </a:solidFill>
              </a:rPr>
              <a:t>Saint le Seigneur de l'espérance </a:t>
            </a:r>
            <a:br>
              <a:rPr lang="fr-FR" sz="3200" b="1" i="1" dirty="0">
                <a:solidFill>
                  <a:srgbClr val="FFFF00"/>
                </a:solidFill>
              </a:rPr>
            </a:br>
            <a:r>
              <a:rPr lang="fr-FR" sz="3200" b="1" i="1" dirty="0">
                <a:solidFill>
                  <a:srgbClr val="FFFF00"/>
                </a:solidFill>
              </a:rPr>
              <a:t>Tu nous combles par ton Esprit </a:t>
            </a:r>
            <a:br>
              <a:rPr lang="fr-FR" sz="3200" b="1" i="1" dirty="0">
                <a:solidFill>
                  <a:srgbClr val="FFFF00"/>
                </a:solidFill>
              </a:rPr>
            </a:br>
            <a:r>
              <a:rPr lang="fr-FR" sz="3200" b="1" i="1" dirty="0">
                <a:solidFill>
                  <a:srgbClr val="FFFF00"/>
                </a:solidFill>
              </a:rPr>
              <a:t>Saint le Seigneur de l'espérance </a:t>
            </a:r>
            <a:br>
              <a:rPr lang="fr-FR" sz="3200" b="1" i="1" dirty="0">
                <a:solidFill>
                  <a:srgbClr val="FFFF00"/>
                </a:solidFill>
              </a:rPr>
            </a:br>
            <a:r>
              <a:rPr lang="fr-FR" sz="3200" b="1" i="1" dirty="0">
                <a:solidFill>
                  <a:srgbClr val="FFFF00"/>
                </a:solidFill>
              </a:rPr>
              <a:t>Tu nous donnes vie (</a:t>
            </a:r>
            <a:r>
              <a:rPr lang="fr-FR" sz="3200" b="1" i="1" dirty="0" smtClean="0">
                <a:solidFill>
                  <a:srgbClr val="FFFF00"/>
                </a:solidFill>
              </a:rPr>
              <a:t>bis)</a:t>
            </a:r>
            <a:br>
              <a:rPr lang="fr-FR" sz="3200" b="1" i="1" dirty="0" smtClean="0">
                <a:solidFill>
                  <a:srgbClr val="FFFF00"/>
                </a:solidFill>
              </a:rPr>
            </a:br>
            <a:r>
              <a:rPr lang="fr-FR" sz="1200" b="1" i="1" dirty="0">
                <a:solidFill>
                  <a:srgbClr val="FFFF00"/>
                </a:solidFill>
              </a:rPr>
              <a:t/>
            </a:r>
            <a:br>
              <a:rPr lang="fr-FR" sz="1200" b="1" i="1" dirty="0">
                <a:solidFill>
                  <a:srgbClr val="FFFF00"/>
                </a:solidFill>
              </a:rPr>
            </a:br>
            <a:r>
              <a:rPr lang="fr-FR" sz="3200" b="1" i="1" dirty="0" smtClean="0">
                <a:solidFill>
                  <a:schemeClr val="bg1"/>
                </a:solidFill>
              </a:rPr>
              <a:t>1.	Le </a:t>
            </a:r>
            <a:r>
              <a:rPr lang="fr-FR" sz="3200" b="1" i="1" dirty="0">
                <a:solidFill>
                  <a:schemeClr val="bg1"/>
                </a:solidFill>
              </a:rPr>
              <a:t>ciel et la terre sont remplis de ta gloire, </a:t>
            </a:r>
            <a:r>
              <a:rPr lang="fr-FR" sz="3200" b="1" i="1" dirty="0" smtClean="0">
                <a:solidFill>
                  <a:schemeClr val="bg1"/>
                </a:solidFill>
              </a:rPr>
              <a:t>Hosanna </a:t>
            </a:r>
            <a:r>
              <a:rPr lang="fr-FR" sz="3200" b="1" i="1" dirty="0">
                <a:solidFill>
                  <a:schemeClr val="bg1"/>
                </a:solidFill>
              </a:rPr>
              <a:t/>
            </a:r>
            <a:br>
              <a:rPr lang="fr-FR" sz="3200" b="1" i="1" dirty="0">
                <a:solidFill>
                  <a:schemeClr val="bg1"/>
                </a:solidFill>
              </a:rPr>
            </a:br>
            <a:r>
              <a:rPr lang="fr-FR" sz="1100" b="1" i="1" dirty="0">
                <a:solidFill>
                  <a:srgbClr val="FFFF00"/>
                </a:solidFill>
              </a:rPr>
              <a:t/>
            </a:r>
            <a:br>
              <a:rPr lang="fr-FR" sz="1100" b="1" i="1" dirty="0">
                <a:solidFill>
                  <a:srgbClr val="FFFF00"/>
                </a:solidFill>
              </a:rPr>
            </a:br>
            <a:r>
              <a:rPr lang="fr-FR" sz="3200" b="1" i="1" dirty="0" smtClean="0">
                <a:solidFill>
                  <a:schemeClr val="bg1"/>
                </a:solidFill>
              </a:rPr>
              <a:t>2</a:t>
            </a:r>
            <a:r>
              <a:rPr lang="fr-FR" sz="3200" b="1" i="1" dirty="0">
                <a:solidFill>
                  <a:schemeClr val="bg1"/>
                </a:solidFill>
              </a:rPr>
              <a:t>.	Béni soit celui qui vient au nom du Seigneur, </a:t>
            </a:r>
            <a:r>
              <a:rPr lang="fr-FR" sz="3200" b="1" i="1" dirty="0" smtClean="0">
                <a:solidFill>
                  <a:schemeClr val="bg1"/>
                </a:solidFill>
              </a:rPr>
              <a:t>Hosanna</a:t>
            </a:r>
            <a:endParaRPr lang="fr-FR" altLang="fr-FR" sz="1600" b="1" dirty="0" smtClean="0">
              <a:solidFill>
                <a:schemeClr val="bg1"/>
              </a:solidFill>
              <a:latin typeface="Comic Sans MS" pitchFamily="66" charset="0"/>
            </a:endParaRPr>
          </a:p>
        </p:txBody>
      </p:sp>
    </p:spTree>
    <p:extLst>
      <p:ext uri="{BB962C8B-B14F-4D97-AF65-F5344CB8AC3E}">
        <p14:creationId xmlns:p14="http://schemas.microsoft.com/office/powerpoint/2010/main" xmlns="" val="3446259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5485</TotalTime>
  <Words>9</Words>
  <Application>Microsoft Office PowerPoint</Application>
  <PresentationFormat>Affichage à l'écran (4:3)</PresentationFormat>
  <Paragraphs>3</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Modèle par défaut</vt:lpstr>
      <vt:lpstr>Sanctus : messe de l’espérance  Saint le Seigneur de l'univers  Saint le Seigneur le Dieu de lumière  Saint le Seigneur de l'espérance  Tu nous combles par ton Esprit  Saint le Seigneur de l'espérance  Tu nous donnes vie (bis)  1. Le ciel et la terre sont remplis de ta gloire, Hosanna   2. Béni soit celui qui vient au nom du Seigneur, Hosanna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Francois Daireaux</dc:creator>
  <cp:lastModifiedBy>DASSAULT SYSTEMES</cp:lastModifiedBy>
  <cp:revision>693</cp:revision>
  <cp:lastPrinted>2017-10-06T11:59:14Z</cp:lastPrinted>
  <dcterms:created xsi:type="dcterms:W3CDTF">2009-10-17T16:00:12Z</dcterms:created>
  <dcterms:modified xsi:type="dcterms:W3CDTF">2019-12-29T14:47:17Z</dcterms:modified>
</cp:coreProperties>
</file>