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9393" autoAdjust="0"/>
  </p:normalViewPr>
  <p:slideViewPr>
    <p:cSldViewPr>
      <p:cViewPr varScale="1">
        <p:scale>
          <a:sx n="107" d="100"/>
          <a:sy n="107" d="100"/>
        </p:scale>
        <p:origin x="-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29/12/2019</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xmlns=""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xmlns=""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algn="r"/>
            <a:fld id="{9BEF23FB-E7D1-488E-82B3-DD7994E9B9F2}" type="slidenum">
              <a:rPr lang="fr-FR" altLang="fr-FR" sz="1200" i="0"/>
              <a:pPr algn="r"/>
              <a:t>1</a:t>
            </a:fld>
            <a:endParaRPr lang="fr-FR" altLang="fr-FR" sz="1200" i="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B812AC8-BF65-4A6A-BCB1-78828E9D9D0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ctrTitle" idx="4294967295"/>
          </p:nvPr>
        </p:nvSpPr>
        <p:spPr>
          <a:xfrm>
            <a:off x="16257" y="585204"/>
            <a:ext cx="9127743" cy="6119812"/>
          </a:xfrm>
        </p:spPr>
        <p:txBody>
          <a:bodyPr/>
          <a:lstStyle/>
          <a:p>
            <a:pPr algn="l"/>
            <a:r>
              <a:rPr lang="fr-FR" altLang="fr-FR" sz="3400" b="1" dirty="0">
                <a:solidFill>
                  <a:srgbClr val="FFCCFF"/>
                </a:solidFill>
              </a:rPr>
              <a:t>Anamnèse :</a:t>
            </a:r>
            <a:r>
              <a:rPr lang="fr-FR" altLang="fr-FR" sz="3400" b="1" dirty="0" smtClean="0">
                <a:solidFill>
                  <a:srgbClr val="FF0000"/>
                </a:solidFill>
              </a:rPr>
              <a:t> </a:t>
            </a:r>
            <a:r>
              <a:rPr lang="fr-FR" altLang="fr-FR" sz="3400" b="1" dirty="0" smtClean="0">
                <a:solidFill>
                  <a:srgbClr val="FFCC99"/>
                </a:solidFill>
              </a:rPr>
              <a:t>messe </a:t>
            </a:r>
            <a:r>
              <a:rPr lang="fr-FR" altLang="fr-FR" sz="3400" b="1" dirty="0">
                <a:solidFill>
                  <a:srgbClr val="FFCC99"/>
                </a:solidFill>
              </a:rPr>
              <a:t>de l’espérance</a:t>
            </a:r>
            <a:r>
              <a:rPr lang="fr-FR" altLang="fr-FR" sz="3600" b="1" dirty="0" smtClean="0">
                <a:solidFill>
                  <a:srgbClr val="FFCC99"/>
                </a:solidFill>
              </a:rPr>
              <a:t/>
            </a:r>
            <a:br>
              <a:rPr lang="fr-FR" altLang="fr-FR" sz="3600" b="1" dirty="0" smtClean="0">
                <a:solidFill>
                  <a:srgbClr val="FFCC99"/>
                </a:solidFill>
              </a:rPr>
            </a:br>
            <a:r>
              <a:rPr lang="fr-FR" sz="3200" b="1" dirty="0" smtClean="0">
                <a:solidFill>
                  <a:schemeClr val="bg1"/>
                </a:solidFill>
              </a:rPr>
              <a:t>Nous </a:t>
            </a:r>
            <a:r>
              <a:rPr lang="fr-FR" sz="3200" b="1" dirty="0">
                <a:solidFill>
                  <a:schemeClr val="bg1"/>
                </a:solidFill>
              </a:rPr>
              <a:t>nous souvenons de ta mort </a:t>
            </a:r>
            <a:br>
              <a:rPr lang="fr-FR" sz="3200" b="1" dirty="0">
                <a:solidFill>
                  <a:schemeClr val="bg1"/>
                </a:solidFill>
              </a:rPr>
            </a:br>
            <a:r>
              <a:rPr lang="fr-FR" sz="3200" b="1" dirty="0">
                <a:solidFill>
                  <a:schemeClr val="bg1"/>
                </a:solidFill>
              </a:rPr>
              <a:t>Nous proclamons ta résurrection </a:t>
            </a:r>
            <a:br>
              <a:rPr lang="fr-FR" sz="3200" b="1" dirty="0">
                <a:solidFill>
                  <a:schemeClr val="bg1"/>
                </a:solidFill>
              </a:rPr>
            </a:br>
            <a:r>
              <a:rPr lang="fr-FR" sz="3200" b="1" dirty="0">
                <a:solidFill>
                  <a:schemeClr val="bg1"/>
                </a:solidFill>
              </a:rPr>
              <a:t>Nous attendons dans l'espérance </a:t>
            </a:r>
            <a:br>
              <a:rPr lang="fr-FR" sz="3200" b="1" dirty="0">
                <a:solidFill>
                  <a:schemeClr val="bg1"/>
                </a:solidFill>
              </a:rPr>
            </a:br>
            <a:r>
              <a:rPr lang="fr-FR" sz="3200" b="1" dirty="0">
                <a:solidFill>
                  <a:schemeClr val="bg1"/>
                </a:solidFill>
              </a:rPr>
              <a:t>Le temps glorieux de ton retour </a:t>
            </a:r>
            <a:br>
              <a:rPr lang="fr-FR" sz="3200" b="1" dirty="0">
                <a:solidFill>
                  <a:schemeClr val="bg1"/>
                </a:solidFill>
              </a:rPr>
            </a:br>
            <a:r>
              <a:rPr lang="fr-FR" sz="3200" b="1" dirty="0">
                <a:solidFill>
                  <a:schemeClr val="bg1"/>
                </a:solidFill>
              </a:rPr>
              <a:t>Nous attendons dans l'espérance</a:t>
            </a:r>
            <a:br>
              <a:rPr lang="fr-FR" sz="3200" b="1" dirty="0">
                <a:solidFill>
                  <a:schemeClr val="bg1"/>
                </a:solidFill>
              </a:rPr>
            </a:br>
            <a:r>
              <a:rPr lang="fr-FR" sz="3200" b="1" dirty="0">
                <a:solidFill>
                  <a:schemeClr val="bg1"/>
                </a:solidFill>
              </a:rPr>
              <a:t>Viens Seigneur Jésus (bis) </a:t>
            </a:r>
            <a:r>
              <a:rPr lang="fr-FR" altLang="fr-FR" sz="1400" b="1" dirty="0" smtClean="0">
                <a:solidFill>
                  <a:schemeClr val="tx1"/>
                </a:solidFill>
              </a:rPr>
              <a:t/>
            </a:r>
            <a:br>
              <a:rPr lang="fr-FR" altLang="fr-FR" sz="1400" b="1" dirty="0" smtClean="0">
                <a:solidFill>
                  <a:schemeClr val="tx1"/>
                </a:solidFill>
              </a:rPr>
            </a:br>
            <a:r>
              <a:rPr lang="fr-FR" altLang="fr-FR" sz="3400" b="1" dirty="0" smtClean="0">
                <a:solidFill>
                  <a:srgbClr val="FFCCFF"/>
                </a:solidFill>
              </a:rPr>
              <a:t>Prière eucharistique</a:t>
            </a:r>
            <a:r>
              <a:rPr lang="fr-FR" altLang="fr-FR" sz="3400" b="1" dirty="0" smtClean="0">
                <a:solidFill>
                  <a:srgbClr val="FFCCFF"/>
                </a:solidFill>
                <a:latin typeface="Arial Narrow" pitchFamily="34" charset="0"/>
              </a:rPr>
              <a:t/>
            </a:r>
            <a:br>
              <a:rPr lang="fr-FR" altLang="fr-FR" sz="3400" b="1" dirty="0" smtClean="0">
                <a:solidFill>
                  <a:srgbClr val="FFCCFF"/>
                </a:solidFill>
                <a:latin typeface="Arial Narrow" pitchFamily="34" charset="0"/>
              </a:rPr>
            </a:br>
            <a:r>
              <a:rPr lang="fr-FR" altLang="fr-FR" sz="3400" b="1" dirty="0" smtClean="0">
                <a:solidFill>
                  <a:srgbClr val="FFCCFF"/>
                </a:solidFill>
              </a:rPr>
              <a:t>Doxologie :  </a:t>
            </a:r>
            <a:r>
              <a:rPr lang="fr-FR" altLang="fr-FR" sz="2400" i="1" dirty="0" smtClean="0"/>
              <a:t/>
            </a:r>
            <a:br>
              <a:rPr lang="fr-FR" altLang="fr-FR" sz="2400" i="1" dirty="0" smtClean="0"/>
            </a:br>
            <a:r>
              <a:rPr lang="fr-FR" altLang="fr-FR" sz="2800" i="1" dirty="0">
                <a:solidFill>
                  <a:srgbClr val="FFCCCC"/>
                </a:solidFill>
                <a:latin typeface="Times New Roman" pitchFamily="18" charset="0"/>
              </a:rPr>
              <a:t>Par Lui, avec Lui et en Lui, </a:t>
            </a:r>
            <a:br>
              <a:rPr lang="fr-FR" altLang="fr-FR" sz="2800" i="1" dirty="0">
                <a:solidFill>
                  <a:srgbClr val="FFCCCC"/>
                </a:solidFill>
                <a:latin typeface="Times New Roman" pitchFamily="18" charset="0"/>
              </a:rPr>
            </a:br>
            <a:r>
              <a:rPr lang="fr-FR" altLang="fr-FR" sz="2800" i="1" dirty="0">
                <a:solidFill>
                  <a:srgbClr val="FFCCCC"/>
                </a:solidFill>
                <a:latin typeface="Times New Roman" pitchFamily="18" charset="0"/>
              </a:rPr>
              <a:t>A Toi Dieu le Père tout Puissant dans l’unité du </a:t>
            </a:r>
            <a:r>
              <a:rPr lang="fr-FR" altLang="fr-FR" sz="2800" i="1" dirty="0" smtClean="0">
                <a:solidFill>
                  <a:srgbClr val="FFCCCC"/>
                </a:solidFill>
                <a:latin typeface="Times New Roman" pitchFamily="18" charset="0"/>
              </a:rPr>
              <a:t>Saint </a:t>
            </a:r>
            <a:r>
              <a:rPr lang="fr-FR" altLang="fr-FR" sz="2800" i="1" dirty="0">
                <a:solidFill>
                  <a:srgbClr val="FFCCCC"/>
                </a:solidFill>
                <a:latin typeface="Times New Roman" pitchFamily="18" charset="0"/>
              </a:rPr>
              <a:t>Esprit, </a:t>
            </a:r>
            <a:br>
              <a:rPr lang="fr-FR" altLang="fr-FR" sz="2800" i="1" dirty="0">
                <a:solidFill>
                  <a:srgbClr val="FFCCCC"/>
                </a:solidFill>
                <a:latin typeface="Times New Roman" pitchFamily="18" charset="0"/>
              </a:rPr>
            </a:br>
            <a:r>
              <a:rPr lang="fr-FR" altLang="fr-FR" sz="2800" i="1" dirty="0">
                <a:solidFill>
                  <a:srgbClr val="FFCCCC"/>
                </a:solidFill>
                <a:latin typeface="Times New Roman" pitchFamily="18" charset="0"/>
              </a:rPr>
              <a:t>Tout honneur et toute gloire pour les siècles des siècles …</a:t>
            </a:r>
            <a:r>
              <a:rPr lang="fr-FR" altLang="fr-FR" sz="2800" i="1" dirty="0" smtClean="0">
                <a:solidFill>
                  <a:srgbClr val="99CCFF"/>
                </a:solidFill>
              </a:rPr>
              <a:t/>
            </a:r>
            <a:br>
              <a:rPr lang="fr-FR" altLang="fr-FR" sz="2800" i="1" dirty="0" smtClean="0">
                <a:solidFill>
                  <a:srgbClr val="99CCFF"/>
                </a:solidFill>
              </a:rPr>
            </a:br>
            <a:r>
              <a:rPr lang="fr-FR" altLang="fr-FR" sz="2800" b="1" dirty="0" smtClean="0">
                <a:solidFill>
                  <a:srgbClr val="FFFF00"/>
                </a:solidFill>
                <a:latin typeface="Comic Sans MS" pitchFamily="66" charset="0"/>
              </a:rPr>
              <a:t>Amen !</a:t>
            </a:r>
          </a:p>
        </p:txBody>
      </p:sp>
      <p:sp>
        <p:nvSpPr>
          <p:cNvPr id="19460" name="Text Box 3"/>
          <p:cNvSpPr txBox="1">
            <a:spLocks noChangeArrowheads="1"/>
          </p:cNvSpPr>
          <p:nvPr/>
        </p:nvSpPr>
        <p:spPr bwMode="auto">
          <a:xfrm>
            <a:off x="0" y="0"/>
            <a:ext cx="9144000" cy="523220"/>
          </a:xfrm>
          <a:prstGeom prst="rect">
            <a:avLst/>
          </a:prstGeom>
          <a:noFill/>
          <a:ln w="9525">
            <a:noFill/>
            <a:miter lim="800000"/>
            <a:headEnd/>
            <a:tailEnd/>
          </a:ln>
        </p:spPr>
        <p:txBody>
          <a:bodyPr wrap="square">
            <a:spAutoFit/>
          </a:bodyPr>
          <a:lstStyle/>
          <a:p>
            <a:pPr algn="ctr">
              <a:spcBef>
                <a:spcPct val="50000"/>
              </a:spcBef>
            </a:pPr>
            <a:r>
              <a:rPr lang="fr-FR" altLang="fr-FR" sz="2800" i="0" dirty="0">
                <a:solidFill>
                  <a:srgbClr val="00CC00"/>
                </a:solidFill>
                <a:latin typeface="Comic Sans MS" pitchFamily="66" charset="0"/>
              </a:rPr>
              <a:t>Liturgie de </a:t>
            </a:r>
            <a:r>
              <a:rPr lang="fr-FR" altLang="fr-FR" sz="2800" i="0" dirty="0" smtClean="0">
                <a:solidFill>
                  <a:srgbClr val="00CC00"/>
                </a:solidFill>
                <a:latin typeface="Comic Sans MS" pitchFamily="66" charset="0"/>
              </a:rPr>
              <a:t>l’</a:t>
            </a:r>
            <a:r>
              <a:rPr lang="fr-FR" altLang="fr-FR" sz="2800" i="0" dirty="0" smtClean="0">
                <a:solidFill>
                  <a:srgbClr val="FFC000"/>
                </a:solidFill>
                <a:latin typeface="Comic Sans MS" pitchFamily="66" charset="0"/>
              </a:rPr>
              <a:t>Eucharistie</a:t>
            </a:r>
            <a:endParaRPr lang="fr-FR" altLang="fr-FR" sz="2800" i="0" dirty="0">
              <a:solidFill>
                <a:srgbClr val="99CCFF"/>
              </a:solidFill>
              <a:latin typeface="Comic Sans MS" pitchFamily="66" charset="0"/>
            </a:endParaRPr>
          </a:p>
        </p:txBody>
      </p:sp>
    </p:spTree>
    <p:extLst>
      <p:ext uri="{BB962C8B-B14F-4D97-AF65-F5344CB8AC3E}">
        <p14:creationId xmlns:p14="http://schemas.microsoft.com/office/powerpoint/2010/main" xmlns="" val="3163814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5485</TotalTime>
  <Words>9</Words>
  <Application>Microsoft Office PowerPoint</Application>
  <PresentationFormat>Affichage à l'écran (4:3)</PresentationFormat>
  <Paragraphs>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Anamnèse : messe de l’espérance Nous nous souvenons de ta mort  Nous proclamons ta résurrection  Nous attendons dans l'espérance  Le temps glorieux de ton retour  Nous attendons dans l'espérance Viens Seigneur Jésus (bis)  Prière eucharistique Doxologie :   Par Lui, avec Lui et en Lui,  A Toi Dieu le Père tout Puissant dans l’unité du Saint Esprit,  Tout honneur et toute gloire pour les siècles des siècles … Amen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Francois Daireaux</dc:creator>
  <cp:lastModifiedBy>DASSAULT SYSTEMES</cp:lastModifiedBy>
  <cp:revision>694</cp:revision>
  <cp:lastPrinted>2017-10-06T11:59:14Z</cp:lastPrinted>
  <dcterms:created xsi:type="dcterms:W3CDTF">2009-10-17T16:00:12Z</dcterms:created>
  <dcterms:modified xsi:type="dcterms:W3CDTF">2019-12-29T14:51:14Z</dcterms:modified>
</cp:coreProperties>
</file>