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1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26/12/2019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8710CF3-F31F-4166-9787-76A933774F56}" type="slidenum">
              <a:rPr lang="fr-FR" altLang="fr-FR" sz="1200" i="0"/>
              <a:pPr algn="r"/>
              <a:t>1</a:t>
            </a:fld>
            <a:endParaRPr lang="fr-FR" altLang="fr-FR" sz="1200" i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xmlns="" val="2373390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8710CF3-F31F-4166-9787-76A933774F56}" type="slidenum">
              <a:rPr lang="fr-FR" altLang="fr-FR" sz="1200" i="0"/>
              <a:pPr algn="r"/>
              <a:t>2</a:t>
            </a:fld>
            <a:endParaRPr lang="fr-FR" altLang="fr-FR" sz="1200" i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xmlns="" val="2608367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8710CF3-F31F-4166-9787-76A933774F56}" type="slidenum">
              <a:rPr lang="fr-FR" altLang="fr-FR" sz="1200" i="0"/>
              <a:pPr algn="r"/>
              <a:t>3</a:t>
            </a:fld>
            <a:endParaRPr lang="fr-FR" altLang="fr-FR" sz="1200" i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xmlns="" val="856937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8710CF3-F31F-4166-9787-76A933774F56}" type="slidenum">
              <a:rPr lang="fr-FR" altLang="fr-FR" sz="1200" i="0"/>
              <a:pPr algn="r"/>
              <a:t>4</a:t>
            </a:fld>
            <a:endParaRPr lang="fr-FR" altLang="fr-FR" sz="1200" i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xmlns="" val="1668828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36513" y="739775"/>
            <a:ext cx="9107487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Mary did you know </a:t>
            </a:r>
            <a:endParaRPr lang="fr-FR" sz="3200" b="1" dirty="0">
              <a:solidFill>
                <a:srgbClr val="FFFF00"/>
              </a:solidFill>
            </a:endParaRPr>
          </a:p>
          <a:p>
            <a:pPr lvl="0"/>
            <a:r>
              <a:rPr lang="en-US" sz="3200" b="1" dirty="0" smtClean="0">
                <a:solidFill>
                  <a:schemeClr val="bg1"/>
                </a:solidFill>
              </a:rPr>
              <a:t>1/ Mary</a:t>
            </a:r>
            <a:r>
              <a:rPr lang="en-US" sz="3200" b="1" dirty="0">
                <a:solidFill>
                  <a:schemeClr val="bg1"/>
                </a:solidFill>
              </a:rPr>
              <a:t>, did you know that your baby boy would one day walk on water?</a:t>
            </a:r>
            <a:r>
              <a:rPr lang="en-US" sz="3200" dirty="0">
                <a:solidFill>
                  <a:schemeClr val="bg1"/>
                </a:solidFill>
              </a:rPr>
              <a:t/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Mary</a:t>
            </a:r>
            <a:r>
              <a:rPr lang="en-US" sz="3200" b="1" dirty="0">
                <a:solidFill>
                  <a:schemeClr val="bg1"/>
                </a:solidFill>
              </a:rPr>
              <a:t>, did you know that your baby boy would save our sons and daughters?</a:t>
            </a:r>
            <a:r>
              <a:rPr lang="en-US" sz="3200" dirty="0">
                <a:solidFill>
                  <a:schemeClr val="bg1"/>
                </a:solidFill>
              </a:rPr>
              <a:t/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/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chemeClr val="bg1"/>
                </a:solidFill>
              </a:rPr>
              <a:t>Did you know that your baby boy has come to make you new?</a:t>
            </a:r>
            <a:r>
              <a:rPr lang="en-US" sz="3200" dirty="0">
                <a:solidFill>
                  <a:schemeClr val="bg1"/>
                </a:solidFill>
              </a:rPr>
              <a:t/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fr-FR" sz="3200" b="1" dirty="0" smtClean="0">
                <a:solidFill>
                  <a:schemeClr val="bg1"/>
                </a:solidFill>
              </a:rPr>
              <a:t>This </a:t>
            </a:r>
            <a:r>
              <a:rPr lang="fr-FR" sz="3200" b="1" dirty="0" err="1">
                <a:solidFill>
                  <a:schemeClr val="bg1"/>
                </a:solidFill>
              </a:rPr>
              <a:t>child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that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you've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delivered</a:t>
            </a:r>
            <a:r>
              <a:rPr lang="fr-FR" sz="3200" b="1" dirty="0">
                <a:solidFill>
                  <a:schemeClr val="bg1"/>
                </a:solidFill>
              </a:rPr>
              <a:t>, </a:t>
            </a:r>
            <a:r>
              <a:rPr lang="fr-FR" sz="3200" b="1" dirty="0" err="1">
                <a:solidFill>
                  <a:schemeClr val="bg1"/>
                </a:solidFill>
              </a:rPr>
              <a:t>will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soon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deliver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 smtClean="0">
                <a:solidFill>
                  <a:schemeClr val="bg1"/>
                </a:solidFill>
              </a:rPr>
              <a:t>you</a:t>
            </a:r>
            <a:r>
              <a:rPr lang="fr-FR" sz="3200" b="1" dirty="0" smtClean="0">
                <a:solidFill>
                  <a:schemeClr val="bg1"/>
                </a:solidFill>
              </a:rPr>
              <a:t>.</a:t>
            </a:r>
            <a:r>
              <a:rPr lang="fr-FR" sz="3200" dirty="0">
                <a:solidFill>
                  <a:schemeClr val="bg1"/>
                </a:solidFill>
              </a:rPr>
              <a:t/>
            </a:r>
            <a:br>
              <a:rPr lang="fr-FR" sz="3200" dirty="0">
                <a:solidFill>
                  <a:schemeClr val="bg1"/>
                </a:solidFill>
              </a:rPr>
            </a:b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250825" y="188913"/>
            <a:ext cx="8713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2800" i="0" dirty="0">
                <a:solidFill>
                  <a:srgbClr val="92D050"/>
                </a:solidFill>
                <a:latin typeface="Comic Sans MS" pitchFamily="66" charset="0"/>
              </a:rPr>
              <a:t>Liturgie de l’Accueil </a:t>
            </a:r>
            <a:r>
              <a:rPr lang="fr-FR" altLang="fr-FR" sz="2800" i="0" dirty="0">
                <a:solidFill>
                  <a:srgbClr val="FFFF00"/>
                </a:solidFill>
                <a:latin typeface="Comic Sans MS" pitchFamily="66" charset="0"/>
              </a:rPr>
              <a:t>-&gt; </a:t>
            </a:r>
            <a:r>
              <a:rPr lang="fr-FR" altLang="fr-FR" sz="2800" b="1" i="0" dirty="0" smtClean="0">
                <a:solidFill>
                  <a:srgbClr val="FFFF00"/>
                </a:solidFill>
                <a:latin typeface="Comic Sans MS" pitchFamily="66" charset="0"/>
              </a:rPr>
              <a:t>Veillée</a:t>
            </a:r>
            <a:endParaRPr lang="fr-FR" altLang="fr-FR" sz="2800" b="1" i="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484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36513" y="739775"/>
            <a:ext cx="9107487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Mary did you know </a:t>
            </a:r>
            <a:endParaRPr lang="fr-FR" sz="3200" b="1" dirty="0">
              <a:solidFill>
                <a:srgbClr val="FFFF00"/>
              </a:solidFill>
            </a:endParaRPr>
          </a:p>
          <a:p>
            <a:pPr lvl="0"/>
            <a:r>
              <a:rPr lang="fr-FR" sz="3200" b="1" dirty="0">
                <a:solidFill>
                  <a:schemeClr val="bg1"/>
                </a:solidFill>
              </a:rPr>
              <a:t>2/ </a:t>
            </a:r>
            <a:r>
              <a:rPr lang="en-US" sz="3200" b="1" dirty="0" smtClean="0">
                <a:solidFill>
                  <a:schemeClr val="bg1"/>
                </a:solidFill>
              </a:rPr>
              <a:t>Mary</a:t>
            </a:r>
            <a:r>
              <a:rPr lang="en-US" sz="3200" b="1" dirty="0">
                <a:solidFill>
                  <a:schemeClr val="bg1"/>
                </a:solidFill>
              </a:rPr>
              <a:t>, did you know that your baby boy will give sight to a blind man?</a:t>
            </a:r>
            <a:r>
              <a:rPr lang="en-US" sz="3200" dirty="0">
                <a:solidFill>
                  <a:schemeClr val="bg1"/>
                </a:solidFill>
              </a:rPr>
              <a:t/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Mary</a:t>
            </a:r>
            <a:r>
              <a:rPr lang="en-US" sz="3200" b="1" dirty="0">
                <a:solidFill>
                  <a:schemeClr val="bg1"/>
                </a:solidFill>
              </a:rPr>
              <a:t>, did you know that your baby boy will calm a storm with his hand?</a:t>
            </a:r>
            <a:r>
              <a:rPr lang="en-US" sz="3200" dirty="0">
                <a:solidFill>
                  <a:schemeClr val="bg1"/>
                </a:solidFill>
              </a:rPr>
              <a:t/>
            </a:r>
            <a:br>
              <a:rPr lang="en-US" sz="3200" dirty="0">
                <a:solidFill>
                  <a:schemeClr val="bg1"/>
                </a:solidFill>
              </a:rPr>
            </a:br>
            <a:endParaRPr lang="en-US" sz="3200" dirty="0" smtClean="0">
              <a:solidFill>
                <a:schemeClr val="bg1"/>
              </a:solidFill>
            </a:endParaRPr>
          </a:p>
          <a:p>
            <a:pPr lvl="0"/>
            <a:r>
              <a:rPr lang="en-US" sz="3200" b="1" dirty="0" smtClean="0">
                <a:solidFill>
                  <a:schemeClr val="bg1"/>
                </a:solidFill>
              </a:rPr>
              <a:t>Did </a:t>
            </a:r>
            <a:r>
              <a:rPr lang="en-US" sz="3200" b="1" dirty="0">
                <a:solidFill>
                  <a:schemeClr val="bg1"/>
                </a:solidFill>
              </a:rPr>
              <a:t>you know that your baby boy has walked where angels trod?</a:t>
            </a:r>
            <a:r>
              <a:rPr lang="en-US" sz="3200" dirty="0">
                <a:solidFill>
                  <a:schemeClr val="bg1"/>
                </a:solidFill>
              </a:rPr>
              <a:t/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When </a:t>
            </a:r>
            <a:r>
              <a:rPr lang="en-US" sz="3200" b="1" dirty="0">
                <a:solidFill>
                  <a:schemeClr val="bg1"/>
                </a:solidFill>
              </a:rPr>
              <a:t>you kiss your little baby, you kiss the face of God.</a:t>
            </a:r>
            <a:r>
              <a:rPr lang="en-US" sz="3200" dirty="0">
                <a:solidFill>
                  <a:schemeClr val="bg1"/>
                </a:solidFill>
              </a:rPr>
              <a:t/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Mary</a:t>
            </a:r>
            <a:r>
              <a:rPr lang="en-US" sz="3200" b="1" dirty="0">
                <a:solidFill>
                  <a:schemeClr val="bg1"/>
                </a:solidFill>
              </a:rPr>
              <a:t>, did </a:t>
            </a:r>
            <a:r>
              <a:rPr lang="en-US" sz="3200" b="1">
                <a:solidFill>
                  <a:schemeClr val="bg1"/>
                </a:solidFill>
              </a:rPr>
              <a:t>you </a:t>
            </a:r>
            <a:r>
              <a:rPr lang="en-US" sz="3200" b="1" smtClean="0">
                <a:solidFill>
                  <a:schemeClr val="bg1"/>
                </a:solidFill>
              </a:rPr>
              <a:t>know  ? </a:t>
            </a:r>
            <a:r>
              <a:rPr lang="en-US" sz="3200" b="1" dirty="0">
                <a:solidFill>
                  <a:schemeClr val="bg1"/>
                </a:solidFill>
              </a:rPr>
              <a:t>Mary, did you know? Mary, did you know</a:t>
            </a:r>
            <a:r>
              <a:rPr lang="en-US" sz="3200" b="1" dirty="0" smtClean="0">
                <a:solidFill>
                  <a:schemeClr val="bg1"/>
                </a:solidFill>
              </a:rPr>
              <a:t>?..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250825" y="188913"/>
            <a:ext cx="8713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2800" i="0" dirty="0">
                <a:solidFill>
                  <a:srgbClr val="92D050"/>
                </a:solidFill>
                <a:latin typeface="Comic Sans MS" pitchFamily="66" charset="0"/>
              </a:rPr>
              <a:t>Liturgie de l’Accueil </a:t>
            </a:r>
            <a:r>
              <a:rPr lang="fr-FR" altLang="fr-FR" sz="2800" i="0" dirty="0">
                <a:solidFill>
                  <a:srgbClr val="FFFF00"/>
                </a:solidFill>
                <a:latin typeface="Comic Sans MS" pitchFamily="66" charset="0"/>
              </a:rPr>
              <a:t>-&gt; </a:t>
            </a:r>
            <a:r>
              <a:rPr lang="fr-FR" altLang="fr-FR" sz="2800" b="1" i="0" dirty="0" smtClean="0">
                <a:solidFill>
                  <a:srgbClr val="FFFF00"/>
                </a:solidFill>
                <a:latin typeface="Comic Sans MS" pitchFamily="66" charset="0"/>
              </a:rPr>
              <a:t>Veillée</a:t>
            </a:r>
            <a:endParaRPr lang="fr-FR" altLang="fr-FR" sz="2800" b="1" i="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660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36513" y="739775"/>
            <a:ext cx="9107487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Mary did you know </a:t>
            </a:r>
            <a:endParaRPr lang="fr-FR" sz="3200" b="1" dirty="0">
              <a:solidFill>
                <a:srgbClr val="FFFF00"/>
              </a:solidFill>
            </a:endParaRPr>
          </a:p>
          <a:p>
            <a:pPr lvl="0"/>
            <a:endParaRPr lang="en-US" sz="3200" b="1" u="sng" dirty="0" smtClean="0">
              <a:solidFill>
                <a:schemeClr val="bg1"/>
              </a:solidFill>
            </a:endParaRPr>
          </a:p>
          <a:p>
            <a:pPr lvl="0"/>
            <a:r>
              <a:rPr lang="en-US" sz="3200" b="1" u="sng" dirty="0" smtClean="0">
                <a:solidFill>
                  <a:schemeClr val="bg1"/>
                </a:solidFill>
              </a:rPr>
              <a:t>Pont</a:t>
            </a:r>
            <a:r>
              <a:rPr lang="en-US" sz="3200" b="1" dirty="0" smtClean="0">
                <a:solidFill>
                  <a:schemeClr val="bg1"/>
                </a:solidFill>
              </a:rPr>
              <a:t>: The </a:t>
            </a:r>
            <a:r>
              <a:rPr lang="en-US" sz="3200" b="1" dirty="0">
                <a:solidFill>
                  <a:schemeClr val="bg1"/>
                </a:solidFill>
              </a:rPr>
              <a:t>blind will see, the deaf will hear and the dead will live again.</a:t>
            </a:r>
            <a:r>
              <a:rPr lang="en-US" sz="3200" dirty="0">
                <a:solidFill>
                  <a:schemeClr val="bg1"/>
                </a:solidFill>
              </a:rPr>
              <a:t/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fr-FR" sz="3200" b="1" dirty="0" smtClean="0">
                <a:solidFill>
                  <a:schemeClr val="bg1"/>
                </a:solidFill>
              </a:rPr>
              <a:t>The </a:t>
            </a:r>
            <a:r>
              <a:rPr lang="fr-FR" sz="3200" b="1" dirty="0">
                <a:solidFill>
                  <a:schemeClr val="bg1"/>
                </a:solidFill>
              </a:rPr>
              <a:t>lame </a:t>
            </a:r>
            <a:r>
              <a:rPr lang="fr-FR" sz="3200" b="1" dirty="0" err="1">
                <a:solidFill>
                  <a:schemeClr val="bg1"/>
                </a:solidFill>
              </a:rPr>
              <a:t>will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leap</a:t>
            </a:r>
            <a:r>
              <a:rPr lang="fr-FR" sz="3200" b="1" dirty="0">
                <a:solidFill>
                  <a:schemeClr val="bg1"/>
                </a:solidFill>
              </a:rPr>
              <a:t>, the </a:t>
            </a:r>
            <a:r>
              <a:rPr lang="fr-FR" sz="3200" b="1" dirty="0" err="1">
                <a:solidFill>
                  <a:schemeClr val="bg1"/>
                </a:solidFill>
              </a:rPr>
              <a:t>dumb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will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speak</a:t>
            </a:r>
            <a:r>
              <a:rPr lang="fr-FR" sz="3200" b="1" dirty="0">
                <a:solidFill>
                  <a:schemeClr val="bg1"/>
                </a:solidFill>
              </a:rPr>
              <a:t>, the </a:t>
            </a:r>
            <a:r>
              <a:rPr lang="fr-FR" sz="3200" b="1" dirty="0" err="1">
                <a:solidFill>
                  <a:schemeClr val="bg1"/>
                </a:solidFill>
              </a:rPr>
              <a:t>praises</a:t>
            </a:r>
            <a:r>
              <a:rPr lang="fr-FR" sz="3200" b="1" dirty="0">
                <a:solidFill>
                  <a:schemeClr val="bg1"/>
                </a:solidFill>
              </a:rPr>
              <a:t> of the </a:t>
            </a:r>
            <a:r>
              <a:rPr lang="fr-FR" sz="3200" b="1" dirty="0" err="1">
                <a:solidFill>
                  <a:schemeClr val="bg1"/>
                </a:solidFill>
              </a:rPr>
              <a:t>lamb</a:t>
            </a:r>
            <a:r>
              <a:rPr lang="fr-FR" sz="3200" b="1" dirty="0" smtClean="0">
                <a:solidFill>
                  <a:schemeClr val="bg1"/>
                </a:solidFill>
              </a:rPr>
              <a:t>.</a:t>
            </a:r>
          </a:p>
          <a:p>
            <a:pPr lvl="0"/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250825" y="188913"/>
            <a:ext cx="8713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2800" i="0" dirty="0">
                <a:solidFill>
                  <a:srgbClr val="92D050"/>
                </a:solidFill>
                <a:latin typeface="Comic Sans MS" pitchFamily="66" charset="0"/>
              </a:rPr>
              <a:t>Liturgie de l’Accueil </a:t>
            </a:r>
            <a:r>
              <a:rPr lang="fr-FR" altLang="fr-FR" sz="2800" i="0" dirty="0">
                <a:solidFill>
                  <a:srgbClr val="FFFF00"/>
                </a:solidFill>
                <a:latin typeface="Comic Sans MS" pitchFamily="66" charset="0"/>
              </a:rPr>
              <a:t>-&gt; </a:t>
            </a:r>
            <a:r>
              <a:rPr lang="fr-FR" altLang="fr-FR" sz="2800" b="1" i="0" dirty="0" smtClean="0">
                <a:solidFill>
                  <a:srgbClr val="FFFF00"/>
                </a:solidFill>
                <a:latin typeface="Comic Sans MS" pitchFamily="66" charset="0"/>
              </a:rPr>
              <a:t>Veillée</a:t>
            </a:r>
            <a:endParaRPr lang="fr-FR" altLang="fr-FR" sz="2800" b="1" i="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565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36513" y="739775"/>
            <a:ext cx="9107487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Mary did you know </a:t>
            </a:r>
            <a:endParaRPr lang="fr-FR" sz="3200" b="1" dirty="0">
              <a:solidFill>
                <a:srgbClr val="FFFF00"/>
              </a:solidFill>
            </a:endParaRPr>
          </a:p>
          <a:p>
            <a:pPr lvl="0"/>
            <a:r>
              <a:rPr lang="fr-FR" sz="3200" dirty="0" smtClean="0">
                <a:solidFill>
                  <a:schemeClr val="bg1"/>
                </a:solidFill>
              </a:rPr>
              <a:t>3/ </a:t>
            </a:r>
            <a:r>
              <a:rPr lang="en-US" sz="3200" b="1" dirty="0" smtClean="0">
                <a:solidFill>
                  <a:schemeClr val="bg1"/>
                </a:solidFill>
              </a:rPr>
              <a:t>Mary</a:t>
            </a:r>
            <a:r>
              <a:rPr lang="en-US" sz="3200" b="1" dirty="0">
                <a:solidFill>
                  <a:schemeClr val="bg1"/>
                </a:solidFill>
              </a:rPr>
              <a:t>, did you know that your baby boy is Lord of all creation?</a:t>
            </a:r>
            <a:r>
              <a:rPr lang="en-US" sz="3200" dirty="0">
                <a:solidFill>
                  <a:schemeClr val="bg1"/>
                </a:solidFill>
              </a:rPr>
              <a:t/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Mary</a:t>
            </a:r>
            <a:r>
              <a:rPr lang="en-US" sz="3200" b="1" dirty="0">
                <a:solidFill>
                  <a:schemeClr val="bg1"/>
                </a:solidFill>
              </a:rPr>
              <a:t>, did you know that your baby boy would one day rule the nations</a:t>
            </a:r>
            <a:r>
              <a:rPr lang="en-US" sz="3200" b="1" dirty="0" smtClean="0">
                <a:solidFill>
                  <a:schemeClr val="bg1"/>
                </a:solidFill>
              </a:rPr>
              <a:t>?</a:t>
            </a:r>
          </a:p>
          <a:p>
            <a:pPr lvl="0"/>
            <a:r>
              <a:rPr lang="en-US" sz="3200" dirty="0">
                <a:solidFill>
                  <a:schemeClr val="bg1"/>
                </a:solidFill>
              </a:rPr>
              <a:t/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Did </a:t>
            </a:r>
            <a:r>
              <a:rPr lang="en-US" sz="3200" b="1" dirty="0">
                <a:solidFill>
                  <a:schemeClr val="bg1"/>
                </a:solidFill>
              </a:rPr>
              <a:t>you know that your baby boy is heaven's perfect Lamb?</a:t>
            </a:r>
            <a:r>
              <a:rPr lang="en-US" sz="3200" dirty="0">
                <a:solidFill>
                  <a:schemeClr val="bg1"/>
                </a:solidFill>
              </a:rPr>
              <a:t/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fr-FR" sz="3200" b="1" dirty="0" smtClean="0">
                <a:solidFill>
                  <a:schemeClr val="bg1"/>
                </a:solidFill>
              </a:rPr>
              <a:t>That </a:t>
            </a:r>
            <a:r>
              <a:rPr lang="fr-FR" sz="3200" b="1" dirty="0">
                <a:solidFill>
                  <a:schemeClr val="bg1"/>
                </a:solidFill>
              </a:rPr>
              <a:t>sleeping </a:t>
            </a:r>
            <a:r>
              <a:rPr lang="fr-FR" sz="3200" b="1" dirty="0" err="1">
                <a:solidFill>
                  <a:schemeClr val="bg1"/>
                </a:solidFill>
              </a:rPr>
              <a:t>child</a:t>
            </a:r>
            <a:r>
              <a:rPr lang="fr-FR" sz="3200" b="1" dirty="0">
                <a:solidFill>
                  <a:schemeClr val="bg1"/>
                </a:solidFill>
              </a:rPr>
              <a:t> </a:t>
            </a:r>
            <a:r>
              <a:rPr lang="fr-FR" sz="3200" b="1" dirty="0" err="1">
                <a:solidFill>
                  <a:schemeClr val="bg1"/>
                </a:solidFill>
              </a:rPr>
              <a:t>you're</a:t>
            </a:r>
            <a:r>
              <a:rPr lang="fr-FR" sz="3200" b="1" dirty="0">
                <a:solidFill>
                  <a:schemeClr val="bg1"/>
                </a:solidFill>
              </a:rPr>
              <a:t> holding </a:t>
            </a:r>
            <a:r>
              <a:rPr lang="fr-FR" sz="3200" b="1" dirty="0" err="1">
                <a:solidFill>
                  <a:schemeClr val="bg1"/>
                </a:solidFill>
              </a:rPr>
              <a:t>is</a:t>
            </a:r>
            <a:r>
              <a:rPr lang="fr-FR" sz="3200" b="1" dirty="0">
                <a:solidFill>
                  <a:schemeClr val="bg1"/>
                </a:solidFill>
              </a:rPr>
              <a:t> the </a:t>
            </a:r>
            <a:r>
              <a:rPr lang="fr-FR" sz="3200" b="1" dirty="0" err="1">
                <a:solidFill>
                  <a:schemeClr val="bg1"/>
                </a:solidFill>
              </a:rPr>
              <a:t>great</a:t>
            </a:r>
            <a:r>
              <a:rPr lang="fr-FR" sz="3200" b="1" dirty="0">
                <a:solidFill>
                  <a:schemeClr val="bg1"/>
                </a:solidFill>
              </a:rPr>
              <a:t> I </a:t>
            </a:r>
            <a:r>
              <a:rPr lang="fr-FR" sz="3200" b="1" dirty="0" err="1">
                <a:solidFill>
                  <a:schemeClr val="bg1"/>
                </a:solidFill>
              </a:rPr>
              <a:t>am</a:t>
            </a:r>
            <a:r>
              <a:rPr lang="fr-FR" sz="3200" dirty="0">
                <a:solidFill>
                  <a:schemeClr val="bg1"/>
                </a:solidFill>
              </a:rPr>
              <a:t/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Mary</a:t>
            </a:r>
            <a:r>
              <a:rPr lang="en-US" sz="3200" b="1" dirty="0">
                <a:solidFill>
                  <a:schemeClr val="bg1"/>
                </a:solidFill>
              </a:rPr>
              <a:t>, did you know? Mary, did you know? Mary, did you know</a:t>
            </a:r>
            <a:r>
              <a:rPr lang="en-US" sz="3200" b="1" dirty="0" smtClean="0">
                <a:solidFill>
                  <a:schemeClr val="bg1"/>
                </a:solidFill>
              </a:rPr>
              <a:t>?..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250825" y="188913"/>
            <a:ext cx="8713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2800" i="0" dirty="0">
                <a:solidFill>
                  <a:srgbClr val="92D050"/>
                </a:solidFill>
                <a:latin typeface="Comic Sans MS" pitchFamily="66" charset="0"/>
              </a:rPr>
              <a:t>Liturgie de l’Accueil </a:t>
            </a:r>
            <a:r>
              <a:rPr lang="fr-FR" altLang="fr-FR" sz="2800" i="0" dirty="0">
                <a:solidFill>
                  <a:srgbClr val="FFFF00"/>
                </a:solidFill>
                <a:latin typeface="Comic Sans MS" pitchFamily="66" charset="0"/>
              </a:rPr>
              <a:t>-&gt; </a:t>
            </a:r>
            <a:r>
              <a:rPr lang="fr-FR" altLang="fr-FR" sz="2800" b="1" i="0" dirty="0" smtClean="0">
                <a:solidFill>
                  <a:srgbClr val="FFFF00"/>
                </a:solidFill>
                <a:latin typeface="Comic Sans MS" pitchFamily="66" charset="0"/>
              </a:rPr>
              <a:t>Veillée</a:t>
            </a:r>
            <a:endParaRPr lang="fr-FR" altLang="fr-FR" sz="2800" b="1" i="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923610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9487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5481</TotalTime>
  <Words>112</Words>
  <Application>Microsoft Office PowerPoint</Application>
  <PresentationFormat>Affichage à l'écran (4:3)</PresentationFormat>
  <Paragraphs>19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Modèle par défaut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DASSAULT SYSTEMES</cp:lastModifiedBy>
  <cp:revision>684</cp:revision>
  <cp:lastPrinted>2017-10-06T11:59:14Z</cp:lastPrinted>
  <dcterms:created xsi:type="dcterms:W3CDTF">2009-10-17T16:00:12Z</dcterms:created>
  <dcterms:modified xsi:type="dcterms:W3CDTF">2019-12-26T22:03:38Z</dcterms:modified>
</cp:coreProperties>
</file>