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26/01/2020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CCC3FB9-48E2-4348-9F94-2E0EDE6FCFF1}" type="slidenum">
              <a:rPr lang="fr-FR" sz="1200" i="0"/>
              <a:pPr algn="r"/>
              <a:t>1</a:t>
            </a:fld>
            <a:endParaRPr lang="fr-FR" sz="1200" i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9899F-2AC5-4A69-9FA6-014FCB09CEFC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293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ZoneTexte 3"/>
          <p:cNvSpPr txBox="1">
            <a:spLocks noChangeArrowheads="1"/>
          </p:cNvSpPr>
          <p:nvPr/>
        </p:nvSpPr>
        <p:spPr bwMode="auto">
          <a:xfrm>
            <a:off x="0" y="476672"/>
            <a:ext cx="9612560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b="1" dirty="0" smtClean="0">
                <a:solidFill>
                  <a:srgbClr val="FFFF00"/>
                </a:solidFill>
              </a:rPr>
              <a:t>Maintenant</a:t>
            </a:r>
            <a:r>
              <a:rPr lang="fr-FR" sz="3200" b="1" dirty="0" smtClean="0">
                <a:solidFill>
                  <a:srgbClr val="FFFF00"/>
                </a:solidFill>
              </a:rPr>
              <a:t>, Seigneur,</a:t>
            </a:r>
          </a:p>
          <a:p>
            <a:r>
              <a:rPr lang="fr-FR" sz="3200" b="1" dirty="0" smtClean="0">
                <a:solidFill>
                  <a:srgbClr val="FFFF00"/>
                </a:solidFill>
              </a:rPr>
              <a:t>Tu peux me laisser m'en aller dans la paix</a:t>
            </a:r>
          </a:p>
          <a:p>
            <a:r>
              <a:rPr lang="fr-FR" sz="3200" b="1" dirty="0" smtClean="0">
                <a:solidFill>
                  <a:srgbClr val="FFFF00"/>
                </a:solidFill>
              </a:rPr>
              <a:t>Maintenant, Seigneur,</a:t>
            </a:r>
          </a:p>
          <a:p>
            <a:r>
              <a:rPr lang="fr-FR" sz="3200" b="1" dirty="0" smtClean="0">
                <a:solidFill>
                  <a:srgbClr val="FFFF00"/>
                </a:solidFill>
              </a:rPr>
              <a:t>Tu peux me laisser reposer.</a:t>
            </a:r>
            <a:endParaRPr lang="fr-FR" sz="3200" dirty="0" smtClean="0">
              <a:solidFill>
                <a:srgbClr val="FFFF00"/>
              </a:solidFill>
            </a:endParaRPr>
          </a:p>
          <a:p>
            <a:pPr marL="514350" lvl="0" indent="-514350">
              <a:buAutoNum type="arabicPeriod"/>
            </a:pPr>
            <a:r>
              <a:rPr lang="fr-FR" sz="3200" dirty="0" smtClean="0">
                <a:solidFill>
                  <a:schemeClr val="bg1"/>
                </a:solidFill>
              </a:rPr>
              <a:t>Tu </a:t>
            </a:r>
            <a:r>
              <a:rPr lang="fr-FR" sz="3200" dirty="0" smtClean="0">
                <a:solidFill>
                  <a:schemeClr val="bg1"/>
                </a:solidFill>
              </a:rPr>
              <a:t>peux laisser s'en aller ton serviteur </a:t>
            </a:r>
            <a:endParaRPr lang="fr-FR" sz="32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fr-FR" sz="3200" dirty="0" smtClean="0">
                <a:solidFill>
                  <a:schemeClr val="bg1"/>
                </a:solidFill>
              </a:rPr>
              <a:t>	en </a:t>
            </a:r>
            <a:r>
              <a:rPr lang="fr-FR" sz="3200" dirty="0" smtClean="0">
                <a:solidFill>
                  <a:schemeClr val="bg1"/>
                </a:solidFill>
              </a:rPr>
              <a:t>paix selon ta parole,</a:t>
            </a:r>
          </a:p>
          <a:p>
            <a:pPr marL="514350" lvl="0" indent="-514350"/>
            <a:r>
              <a:rPr lang="fr-FR" sz="3200" dirty="0" smtClean="0">
                <a:solidFill>
                  <a:schemeClr val="bg1"/>
                </a:solidFill>
              </a:rPr>
              <a:t>	Car mes yeux ont vu le salut que tu prépares</a:t>
            </a:r>
          </a:p>
          <a:p>
            <a:pPr marL="514350" lvl="0" indent="-514350"/>
            <a:r>
              <a:rPr lang="fr-FR" sz="3200" dirty="0" smtClean="0">
                <a:solidFill>
                  <a:schemeClr val="bg1"/>
                </a:solidFill>
              </a:rPr>
              <a:t>	A la face des peuples</a:t>
            </a:r>
            <a:r>
              <a:rPr lang="fr-FR" sz="3200" dirty="0" smtClean="0">
                <a:solidFill>
                  <a:schemeClr val="bg1"/>
                </a:solidFill>
              </a:rPr>
              <a:t>.</a:t>
            </a:r>
          </a:p>
          <a:p>
            <a:pPr marL="514350" lvl="0" indent="-514350"/>
            <a:endParaRPr lang="fr-FR" sz="1000" dirty="0" smtClean="0">
              <a:solidFill>
                <a:schemeClr val="bg1"/>
              </a:solidFill>
            </a:endParaRPr>
          </a:p>
          <a:p>
            <a:pPr marL="514350" lvl="0" indent="-514350">
              <a:buAutoNum type="arabicPeriod" startAt="2"/>
            </a:pPr>
            <a:r>
              <a:rPr lang="fr-FR" sz="3200" dirty="0" smtClean="0">
                <a:solidFill>
                  <a:schemeClr val="bg1"/>
                </a:solidFill>
              </a:rPr>
              <a:t>Lumière </a:t>
            </a:r>
            <a:r>
              <a:rPr lang="fr-FR" sz="3200" dirty="0" smtClean="0">
                <a:solidFill>
                  <a:schemeClr val="bg1"/>
                </a:solidFill>
              </a:rPr>
              <a:t>pour éclairer les nations </a:t>
            </a:r>
          </a:p>
          <a:p>
            <a:pPr marL="514350" lvl="0" indent="-514350"/>
            <a:r>
              <a:rPr lang="fr-FR" sz="3200" dirty="0" smtClean="0">
                <a:solidFill>
                  <a:schemeClr val="bg1"/>
                </a:solidFill>
              </a:rPr>
              <a:t>	et </a:t>
            </a:r>
            <a:r>
              <a:rPr lang="fr-FR" sz="3200" dirty="0" smtClean="0">
                <a:solidFill>
                  <a:schemeClr val="bg1"/>
                </a:solidFill>
              </a:rPr>
              <a:t>gloire d'Israël ton peuple.</a:t>
            </a:r>
          </a:p>
          <a:p>
            <a:pPr marL="514350" lvl="0" indent="-514350"/>
            <a:r>
              <a:rPr lang="fr-FR" sz="3200" dirty="0" smtClean="0">
                <a:solidFill>
                  <a:schemeClr val="bg1"/>
                </a:solidFill>
              </a:rPr>
              <a:t>	Gloire au père, et au Fils, et au Saint Esprit</a:t>
            </a:r>
          </a:p>
          <a:p>
            <a:pPr marL="514350" lvl="0" indent="-514350"/>
            <a:r>
              <a:rPr lang="fr-FR" sz="3200" dirty="0" smtClean="0">
                <a:solidFill>
                  <a:schemeClr val="bg1"/>
                </a:solidFill>
              </a:rPr>
              <a:t>	Pour les siècles des siècles.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25460"/>
            <a:ext cx="79211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800" i="0" dirty="0" smtClean="0">
                <a:solidFill>
                  <a:srgbClr val="FFC000"/>
                </a:solidFill>
                <a:latin typeface="Comic Sans MS" pitchFamily="66" charset="0"/>
              </a:rPr>
              <a:t>la parole</a:t>
            </a:r>
            <a:r>
              <a:rPr lang="fr-FR" sz="2800" i="0" dirty="0" smtClean="0">
                <a:solidFill>
                  <a:srgbClr val="FFFF00"/>
                </a:solidFill>
                <a:latin typeface="Comic Sans MS" pitchFamily="66" charset="0"/>
              </a:rPr>
              <a:t>: Cantique de </a:t>
            </a:r>
            <a:r>
              <a:rPr lang="fr-FR" sz="2800" i="0" dirty="0" err="1" smtClean="0">
                <a:solidFill>
                  <a:srgbClr val="FFFF00"/>
                </a:solidFill>
                <a:latin typeface="Comic Sans MS" pitchFamily="66" charset="0"/>
              </a:rPr>
              <a:t>Syméon</a:t>
            </a:r>
            <a:endParaRPr lang="fr-FR" sz="2800" i="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001000" y="598357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5489</TotalTime>
  <Words>39</Words>
  <Application>Microsoft Office PowerPoint</Application>
  <PresentationFormat>Affichage à l'écran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696</cp:revision>
  <cp:lastPrinted>2017-10-06T11:59:14Z</cp:lastPrinted>
  <dcterms:created xsi:type="dcterms:W3CDTF">2009-10-17T16:00:12Z</dcterms:created>
  <dcterms:modified xsi:type="dcterms:W3CDTF">2020-01-26T21:35:50Z</dcterms:modified>
</cp:coreProperties>
</file>