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4" r:id="rId2"/>
    <p:sldId id="265" r:id="rId3"/>
    <p:sldId id="266" r:id="rId4"/>
    <p:sldId id="267" r:id="rId5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C610D25-489B-4429-89E6-174982572037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C610D25-489B-4429-89E6-174982572037}" type="slidenum">
              <a:rPr lang="fr-FR" sz="1200" i="0"/>
              <a:pPr algn="r"/>
              <a:t>2</a:t>
            </a:fld>
            <a:endParaRPr lang="fr-FR" sz="1200" i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C610D25-489B-4429-89E6-174982572037}" type="slidenum">
              <a:rPr lang="fr-FR" sz="1200" i="0"/>
              <a:pPr algn="r"/>
              <a:t>3</a:t>
            </a:fld>
            <a:endParaRPr lang="fr-FR" sz="1200" i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C610D25-489B-4429-89E6-174982572037}" type="slidenum">
              <a:rPr lang="fr-FR" sz="1200" i="0">
                <a:solidFill>
                  <a:prstClr val="black"/>
                </a:solidFill>
              </a:rPr>
              <a:pPr algn="r"/>
              <a:t>4</a:t>
            </a:fld>
            <a:endParaRPr lang="fr-FR" sz="1200" i="0">
              <a:solidFill>
                <a:prstClr val="black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93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la </a:t>
            </a:r>
            <a:r>
              <a:rPr lang="fr-FR" sz="2800" i="0" dirty="0">
                <a:solidFill>
                  <a:srgbClr val="FFCC00"/>
                </a:solidFill>
                <a:latin typeface="Comic Sans MS" pitchFamily="66" charset="0"/>
              </a:rPr>
              <a:t>Parole de </a:t>
            </a:r>
            <a:r>
              <a:rPr lang="fr-FR" sz="2800" i="0" dirty="0" smtClean="0">
                <a:solidFill>
                  <a:srgbClr val="FFCC00"/>
                </a:solidFill>
                <a:latin typeface="Comic Sans MS" pitchFamily="66" charset="0"/>
              </a:rPr>
              <a:t>Dieu : </a:t>
            </a:r>
            <a:r>
              <a:rPr lang="fr-FR" sz="2800" b="1" i="0" dirty="0" smtClean="0">
                <a:solidFill>
                  <a:srgbClr val="FFFF00"/>
                </a:solidFill>
              </a:rPr>
              <a:t>Litanie des Saints</a:t>
            </a:r>
            <a:r>
              <a:rPr lang="fr-FR" sz="2800" i="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endParaRPr lang="fr-FR" sz="2400" i="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404664"/>
            <a:ext cx="8892480" cy="6748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Seigneur, Seigneur, prends pitié ! (bis)</a:t>
            </a:r>
            <a:br>
              <a:rPr lang="fr-FR" sz="3200" b="1" dirty="0" smtClean="0">
                <a:solidFill>
                  <a:schemeClr val="bg1"/>
                </a:solidFill>
              </a:rPr>
            </a:br>
            <a:r>
              <a:rPr lang="fr-FR" sz="3200" b="1" dirty="0" smtClean="0">
                <a:solidFill>
                  <a:schemeClr val="bg1"/>
                </a:solidFill>
              </a:rPr>
              <a:t>Ô Christ, ô Christ, prends pitié ! (bis)</a:t>
            </a:r>
            <a:br>
              <a:rPr lang="fr-FR" sz="3200" b="1" dirty="0" smtClean="0">
                <a:solidFill>
                  <a:schemeClr val="bg1"/>
                </a:solidFill>
              </a:rPr>
            </a:br>
            <a:r>
              <a:rPr lang="fr-FR" sz="3200" b="1" dirty="0" smtClean="0">
                <a:solidFill>
                  <a:schemeClr val="bg1"/>
                </a:solidFill>
              </a:rPr>
              <a:t>Seigneur, Seigneur, prends pitié ! (bis)</a:t>
            </a:r>
            <a:br>
              <a:rPr lang="fr-FR" sz="3200" b="1" dirty="0" smtClean="0">
                <a:solidFill>
                  <a:schemeClr val="bg1"/>
                </a:solidFill>
              </a:rPr>
            </a:br>
            <a:endParaRPr lang="fr-FR" sz="1050" b="1" dirty="0" smtClean="0">
              <a:solidFill>
                <a:schemeClr val="bg1"/>
              </a:solidFill>
            </a:endParaRPr>
          </a:p>
          <a:p>
            <a:pPr lvl="0"/>
            <a:r>
              <a:rPr lang="fr-FR" sz="3200" i="0" dirty="0" smtClean="0">
                <a:solidFill>
                  <a:schemeClr val="bg1"/>
                </a:solidFill>
              </a:rPr>
              <a:t>Vierge Marie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Mère de Dieu,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Priez pour nous, pauvres pécheurs ;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Anges du ciel,</a:t>
            </a:r>
          </a:p>
          <a:p>
            <a:pPr lvl="0"/>
            <a:r>
              <a:rPr lang="fr-FR" sz="3200" i="0" dirty="0" smtClean="0">
                <a:solidFill>
                  <a:schemeClr val="bg1"/>
                </a:solidFill>
              </a:rPr>
              <a:t>Sages et Prophètes, Joseph et Rachel</a:t>
            </a:r>
          </a:p>
          <a:p>
            <a:pPr lvl="0"/>
            <a:endParaRPr lang="fr-FR" sz="1000" dirty="0" smtClean="0">
              <a:solidFill>
                <a:schemeClr val="bg1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Frères et sœurs de tous rivages,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Frères et sœurs de tous les temps,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Peuple de croyants aux mille visages,</a:t>
            </a:r>
            <a:r>
              <a:rPr lang="fr-FR" sz="3600" b="1" dirty="0" smtClean="0">
                <a:solidFill>
                  <a:srgbClr val="FFFF00"/>
                </a:solidFill>
              </a:rPr>
              <a:t/>
            </a:r>
            <a:br>
              <a:rPr lang="fr-FR" sz="36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Saints de chez nous, priez pour nous !</a:t>
            </a:r>
            <a:endParaRPr lang="fr-FR" sz="3200" dirty="0" smtClean="0">
              <a:solidFill>
                <a:srgbClr val="FFFF00"/>
              </a:solidFill>
            </a:endParaRPr>
          </a:p>
          <a:p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la </a:t>
            </a:r>
            <a:r>
              <a:rPr lang="fr-FR" sz="2800" i="0" dirty="0">
                <a:solidFill>
                  <a:srgbClr val="FFCC00"/>
                </a:solidFill>
                <a:latin typeface="Comic Sans MS" pitchFamily="66" charset="0"/>
              </a:rPr>
              <a:t>Parole de </a:t>
            </a:r>
            <a:r>
              <a:rPr lang="fr-FR" sz="2800" i="0" dirty="0" smtClean="0">
                <a:solidFill>
                  <a:srgbClr val="FFCC00"/>
                </a:solidFill>
                <a:latin typeface="Comic Sans MS" pitchFamily="66" charset="0"/>
              </a:rPr>
              <a:t>Dieu : </a:t>
            </a:r>
            <a:r>
              <a:rPr lang="fr-FR" sz="2800" b="1" i="0" dirty="0" smtClean="0">
                <a:solidFill>
                  <a:srgbClr val="FFFF00"/>
                </a:solidFill>
              </a:rPr>
              <a:t>Litanie des Saints</a:t>
            </a:r>
            <a:r>
              <a:rPr lang="fr-FR" sz="2800" i="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endParaRPr lang="fr-FR" sz="2800" i="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523220"/>
            <a:ext cx="8892480" cy="5670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i="0" dirty="0" smtClean="0">
                <a:solidFill>
                  <a:schemeClr val="bg1"/>
                </a:solidFill>
              </a:rPr>
              <a:t>Paul, Pierre et Jean   Les évangélistes,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Tous les apôtres de Jésus ;   Marie-Madeleine,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Etienne et Laurent,   Témoins et martyrs</a:t>
            </a:r>
          </a:p>
          <a:p>
            <a:pPr lvl="0"/>
            <a:endParaRPr lang="fr-FR" sz="1050" i="0" dirty="0" smtClean="0">
              <a:solidFill>
                <a:schemeClr val="bg1"/>
              </a:solidFill>
            </a:endParaRPr>
          </a:p>
          <a:p>
            <a:r>
              <a:rPr lang="fr-FR" sz="3200" b="1" dirty="0">
                <a:solidFill>
                  <a:srgbClr val="FFFF00"/>
                </a:solidFill>
              </a:rPr>
              <a:t>Frères et sœurs de tous rivages,</a:t>
            </a:r>
            <a:br>
              <a:rPr lang="fr-FR" sz="3200" b="1" dirty="0">
                <a:solidFill>
                  <a:srgbClr val="FFFF00"/>
                </a:solidFill>
              </a:rPr>
            </a:br>
            <a:r>
              <a:rPr lang="fr-FR" sz="3200" b="1" dirty="0">
                <a:solidFill>
                  <a:srgbClr val="FFFF00"/>
                </a:solidFill>
              </a:rPr>
              <a:t>Frères et sœurs de tous les temps,</a:t>
            </a:r>
            <a:br>
              <a:rPr lang="fr-FR" sz="3200" b="1" dirty="0">
                <a:solidFill>
                  <a:srgbClr val="FFFF00"/>
                </a:solidFill>
              </a:rPr>
            </a:br>
            <a:r>
              <a:rPr lang="fr-FR" sz="3200" b="1" dirty="0">
                <a:solidFill>
                  <a:srgbClr val="FFFF00"/>
                </a:solidFill>
              </a:rPr>
              <a:t>Peuple de croyants aux mille visages,</a:t>
            </a:r>
            <a:r>
              <a:rPr lang="fr-FR" sz="3600" b="1" dirty="0">
                <a:solidFill>
                  <a:srgbClr val="FFFF00"/>
                </a:solidFill>
              </a:rPr>
              <a:t/>
            </a:r>
            <a:br>
              <a:rPr lang="fr-FR" sz="3600" b="1" dirty="0">
                <a:solidFill>
                  <a:srgbClr val="FFFF00"/>
                </a:solidFill>
              </a:rPr>
            </a:br>
            <a:r>
              <a:rPr lang="fr-FR" sz="3200" b="1" dirty="0">
                <a:solidFill>
                  <a:srgbClr val="FFFF00"/>
                </a:solidFill>
              </a:rPr>
              <a:t>Saints de chez nous, priez pour nous !</a:t>
            </a:r>
            <a:endParaRPr lang="fr-FR" sz="3200" dirty="0">
              <a:solidFill>
                <a:srgbClr val="FFFF00"/>
              </a:solidFill>
            </a:endParaRPr>
          </a:p>
          <a:p>
            <a:pPr lvl="0"/>
            <a:endParaRPr lang="fr-FR" sz="3200" i="0" dirty="0" smtClean="0">
              <a:solidFill>
                <a:schemeClr val="bg1"/>
              </a:solidFill>
            </a:endParaRPr>
          </a:p>
          <a:p>
            <a:pPr lvl="0"/>
            <a:r>
              <a:rPr lang="fr-FR" sz="3200" i="0" dirty="0" smtClean="0">
                <a:solidFill>
                  <a:schemeClr val="bg1"/>
                </a:solidFill>
              </a:rPr>
              <a:t>Grégoire, Augustin,   Basile, Athanase,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Pères d´Orient et d´Occident ;   Martin et Benoît,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François, Dominique,   Gens de la prière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la </a:t>
            </a:r>
            <a:r>
              <a:rPr lang="fr-FR" sz="2800" i="0" dirty="0">
                <a:solidFill>
                  <a:srgbClr val="FFCC00"/>
                </a:solidFill>
                <a:latin typeface="Comic Sans MS" pitchFamily="66" charset="0"/>
              </a:rPr>
              <a:t>Parole de </a:t>
            </a:r>
            <a:r>
              <a:rPr lang="fr-FR" sz="2800" i="0" dirty="0" smtClean="0">
                <a:solidFill>
                  <a:srgbClr val="FFCC00"/>
                </a:solidFill>
                <a:latin typeface="Comic Sans MS" pitchFamily="66" charset="0"/>
              </a:rPr>
              <a:t>Dieu : </a:t>
            </a:r>
            <a:r>
              <a:rPr lang="fr-FR" sz="2800" b="1" i="0" dirty="0" smtClean="0">
                <a:solidFill>
                  <a:srgbClr val="FFFF00"/>
                </a:solidFill>
              </a:rPr>
              <a:t>Litanie des Saints</a:t>
            </a:r>
            <a:r>
              <a:rPr lang="fr-FR" sz="2800" i="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endParaRPr lang="fr-FR" sz="2400" i="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548680"/>
            <a:ext cx="889248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0" dirty="0">
                <a:solidFill>
                  <a:schemeClr val="bg1"/>
                </a:solidFill>
              </a:rPr>
              <a:t>Bernard et Bruno,   Thérèse et Xavier,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Fondateurs d´ordres et de missions ;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Antoine et Damien,  Thomas, Catherine,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 err="1">
                <a:solidFill>
                  <a:schemeClr val="bg1"/>
                </a:solidFill>
              </a:rPr>
              <a:t>Scruteurs</a:t>
            </a:r>
            <a:r>
              <a:rPr lang="fr-FR" sz="3200" i="0" dirty="0">
                <a:solidFill>
                  <a:schemeClr val="bg1"/>
                </a:solidFill>
              </a:rPr>
              <a:t> du </a:t>
            </a:r>
            <a:r>
              <a:rPr lang="fr-FR" sz="3200" i="0" dirty="0" smtClean="0">
                <a:solidFill>
                  <a:schemeClr val="bg1"/>
                </a:solidFill>
              </a:rPr>
              <a:t>mystère</a:t>
            </a:r>
          </a:p>
          <a:p>
            <a:endParaRPr lang="fr-FR" sz="2000" b="1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Frères </a:t>
            </a:r>
            <a:r>
              <a:rPr lang="fr-FR" sz="3200" b="1" dirty="0">
                <a:solidFill>
                  <a:srgbClr val="FFFF00"/>
                </a:solidFill>
              </a:rPr>
              <a:t>et sœurs de tous rivages,</a:t>
            </a:r>
            <a:br>
              <a:rPr lang="fr-FR" sz="3200" b="1" dirty="0">
                <a:solidFill>
                  <a:srgbClr val="FFFF00"/>
                </a:solidFill>
              </a:rPr>
            </a:br>
            <a:r>
              <a:rPr lang="fr-FR" sz="3200" b="1" dirty="0">
                <a:solidFill>
                  <a:srgbClr val="FFFF00"/>
                </a:solidFill>
              </a:rPr>
              <a:t>Frères et sœurs de tous les temps,</a:t>
            </a:r>
            <a:br>
              <a:rPr lang="fr-FR" sz="3200" b="1" dirty="0">
                <a:solidFill>
                  <a:srgbClr val="FFFF00"/>
                </a:solidFill>
              </a:rPr>
            </a:br>
            <a:r>
              <a:rPr lang="fr-FR" sz="3200" b="1" dirty="0">
                <a:solidFill>
                  <a:srgbClr val="FFFF00"/>
                </a:solidFill>
              </a:rPr>
              <a:t>Peuple de croyants aux mille visages,</a:t>
            </a:r>
            <a:r>
              <a:rPr lang="fr-FR" sz="3600" b="1" dirty="0">
                <a:solidFill>
                  <a:srgbClr val="FFFF00"/>
                </a:solidFill>
              </a:rPr>
              <a:t/>
            </a:r>
            <a:br>
              <a:rPr lang="fr-FR" sz="3600" b="1" dirty="0">
                <a:solidFill>
                  <a:srgbClr val="FFFF00"/>
                </a:solidFill>
              </a:rPr>
            </a:br>
            <a:r>
              <a:rPr lang="fr-FR" sz="3200" b="1" dirty="0">
                <a:solidFill>
                  <a:srgbClr val="FFFF00"/>
                </a:solidFill>
              </a:rPr>
              <a:t>Saints de chez nous, priez pour nous !</a:t>
            </a:r>
            <a:endParaRPr lang="fr-FR" sz="3200" dirty="0">
              <a:solidFill>
                <a:srgbClr val="FFFF00"/>
              </a:solidFill>
            </a:endParaRPr>
          </a:p>
          <a:p>
            <a:endParaRPr lang="fr-FR" i="0" dirty="0">
              <a:solidFill>
                <a:schemeClr val="bg1"/>
              </a:solidFill>
            </a:endParaRPr>
          </a:p>
          <a:p>
            <a:pPr lvl="0"/>
            <a:r>
              <a:rPr lang="fr-FR" sz="3200" i="0" dirty="0" smtClean="0">
                <a:solidFill>
                  <a:schemeClr val="bg1"/>
                </a:solidFill>
              </a:rPr>
              <a:t>Cécile et Agnès, Eden et Sandrine,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Félicité et Perpétue ;   Jeanne et Geneviève,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Claire et Bernadette,   Fleurs de la tendresse</a:t>
            </a:r>
            <a:endParaRPr lang="fr-FR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la </a:t>
            </a:r>
            <a:r>
              <a:rPr lang="fr-FR" sz="2800" i="0" dirty="0">
                <a:solidFill>
                  <a:srgbClr val="FFCC00"/>
                </a:solidFill>
                <a:latin typeface="Comic Sans MS" pitchFamily="66" charset="0"/>
              </a:rPr>
              <a:t>Parole de </a:t>
            </a:r>
            <a:r>
              <a:rPr lang="fr-FR" sz="2800" i="0" dirty="0" smtClean="0">
                <a:solidFill>
                  <a:srgbClr val="FFCC00"/>
                </a:solidFill>
                <a:latin typeface="Comic Sans MS" pitchFamily="66" charset="0"/>
              </a:rPr>
              <a:t>Dieu : </a:t>
            </a:r>
            <a:r>
              <a:rPr lang="fr-FR" sz="2800" b="1" i="0" dirty="0" smtClean="0">
                <a:solidFill>
                  <a:srgbClr val="FFFF00"/>
                </a:solidFill>
              </a:rPr>
              <a:t>Litanie des Saints</a:t>
            </a:r>
            <a:r>
              <a:rPr lang="fr-FR" sz="2800" i="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endParaRPr lang="fr-FR" sz="2400" i="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548680"/>
            <a:ext cx="889248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0" dirty="0">
                <a:solidFill>
                  <a:srgbClr val="FFFFFF"/>
                </a:solidFill>
              </a:rPr>
              <a:t>Saints de nos familles,   </a:t>
            </a:r>
            <a:endParaRPr lang="fr-FR" sz="3200" i="0" dirty="0" smtClean="0">
              <a:solidFill>
                <a:srgbClr val="FFFFFF"/>
              </a:solidFill>
            </a:endParaRPr>
          </a:p>
          <a:p>
            <a:r>
              <a:rPr lang="fr-FR" sz="3200" i="0" dirty="0" smtClean="0">
                <a:solidFill>
                  <a:srgbClr val="FFFFFF"/>
                </a:solidFill>
              </a:rPr>
              <a:t>Saints </a:t>
            </a:r>
            <a:r>
              <a:rPr lang="fr-FR" sz="3200" i="0" dirty="0">
                <a:solidFill>
                  <a:srgbClr val="FFFFFF"/>
                </a:solidFill>
              </a:rPr>
              <a:t>de tous les peuples,</a:t>
            </a:r>
            <a:br>
              <a:rPr lang="fr-FR" sz="3200" i="0" dirty="0">
                <a:solidFill>
                  <a:srgbClr val="FFFFFF"/>
                </a:solidFill>
              </a:rPr>
            </a:br>
            <a:r>
              <a:rPr lang="fr-FR" sz="3200" i="0" dirty="0">
                <a:solidFill>
                  <a:srgbClr val="FFFFFF"/>
                </a:solidFill>
              </a:rPr>
              <a:t>Germes d´un monde plus humain ;</a:t>
            </a:r>
            <a:br>
              <a:rPr lang="fr-FR" sz="3200" i="0" dirty="0">
                <a:solidFill>
                  <a:srgbClr val="FFFFFF"/>
                </a:solidFill>
              </a:rPr>
            </a:br>
            <a:r>
              <a:rPr lang="fr-FR" sz="3200" i="0" dirty="0">
                <a:solidFill>
                  <a:srgbClr val="FFFFFF"/>
                </a:solidFill>
              </a:rPr>
              <a:t>Etoiles d´Eglise,   </a:t>
            </a:r>
            <a:endParaRPr lang="fr-FR" sz="3200" i="0" dirty="0" smtClean="0">
              <a:solidFill>
                <a:srgbClr val="FFFFFF"/>
              </a:solidFill>
            </a:endParaRPr>
          </a:p>
          <a:p>
            <a:r>
              <a:rPr lang="fr-FR" sz="3200" i="0" dirty="0" smtClean="0">
                <a:solidFill>
                  <a:srgbClr val="FFFFFF"/>
                </a:solidFill>
              </a:rPr>
              <a:t>Flammes </a:t>
            </a:r>
            <a:r>
              <a:rPr lang="fr-FR" sz="3200" i="0" dirty="0">
                <a:solidFill>
                  <a:srgbClr val="FFFFFF"/>
                </a:solidFill>
              </a:rPr>
              <a:t>sur nos routes,</a:t>
            </a:r>
            <a:br>
              <a:rPr lang="fr-FR" sz="3200" i="0" dirty="0">
                <a:solidFill>
                  <a:srgbClr val="FFFFFF"/>
                </a:solidFill>
              </a:rPr>
            </a:br>
            <a:r>
              <a:rPr lang="fr-FR" sz="3200" i="0" dirty="0">
                <a:solidFill>
                  <a:srgbClr val="FFFFFF"/>
                </a:solidFill>
              </a:rPr>
              <a:t>Peuple de lumière</a:t>
            </a:r>
          </a:p>
          <a:p>
            <a:endParaRPr lang="fr-FR" sz="2000" b="1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Frères </a:t>
            </a:r>
            <a:r>
              <a:rPr lang="fr-FR" sz="3200" b="1" dirty="0">
                <a:solidFill>
                  <a:srgbClr val="FFFF00"/>
                </a:solidFill>
              </a:rPr>
              <a:t>et sœurs de tous rivages,</a:t>
            </a:r>
            <a:br>
              <a:rPr lang="fr-FR" sz="3200" b="1" dirty="0">
                <a:solidFill>
                  <a:srgbClr val="FFFF00"/>
                </a:solidFill>
              </a:rPr>
            </a:br>
            <a:r>
              <a:rPr lang="fr-FR" sz="3200" b="1" dirty="0">
                <a:solidFill>
                  <a:srgbClr val="FFFF00"/>
                </a:solidFill>
              </a:rPr>
              <a:t>Frères et sœurs de tous les temps,</a:t>
            </a:r>
            <a:br>
              <a:rPr lang="fr-FR" sz="3200" b="1" dirty="0">
                <a:solidFill>
                  <a:srgbClr val="FFFF00"/>
                </a:solidFill>
              </a:rPr>
            </a:br>
            <a:r>
              <a:rPr lang="fr-FR" sz="3200" b="1" dirty="0">
                <a:solidFill>
                  <a:srgbClr val="FFFF00"/>
                </a:solidFill>
              </a:rPr>
              <a:t>Peuple de croyants aux mille visages,</a:t>
            </a:r>
            <a:r>
              <a:rPr lang="fr-FR" sz="3600" b="1" dirty="0">
                <a:solidFill>
                  <a:srgbClr val="FFFF00"/>
                </a:solidFill>
              </a:rPr>
              <a:t/>
            </a:r>
            <a:br>
              <a:rPr lang="fr-FR" sz="3600" b="1" dirty="0">
                <a:solidFill>
                  <a:srgbClr val="FFFF00"/>
                </a:solidFill>
              </a:rPr>
            </a:br>
            <a:r>
              <a:rPr lang="fr-FR" sz="3200" b="1" dirty="0">
                <a:solidFill>
                  <a:srgbClr val="FFFF00"/>
                </a:solidFill>
              </a:rPr>
              <a:t>Saints de chez nous, priez pour nous </a:t>
            </a:r>
            <a:r>
              <a:rPr lang="fr-FR" sz="3200" b="1" dirty="0" smtClean="0">
                <a:solidFill>
                  <a:srgbClr val="FFFF00"/>
                </a:solidFill>
              </a:rPr>
              <a:t>!</a:t>
            </a:r>
            <a:endParaRPr lang="fr-FR" sz="2800" dirty="0" smtClean="0">
              <a:solidFill>
                <a:srgbClr val="FFFFFF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67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5482</TotalTime>
  <Words>81</Words>
  <Application>Microsoft Office PowerPoint</Application>
  <PresentationFormat>Affichage à l'écran (4:3)</PresentationFormat>
  <Paragraphs>28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Modèle par défaut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695</cp:revision>
  <cp:lastPrinted>2017-10-06T11:59:14Z</cp:lastPrinted>
  <dcterms:created xsi:type="dcterms:W3CDTF">2009-10-17T16:00:12Z</dcterms:created>
  <dcterms:modified xsi:type="dcterms:W3CDTF">2019-12-29T15:55:55Z</dcterms:modified>
</cp:coreProperties>
</file>