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72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11/12/2019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54940" y="944517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BDE1873-5F1F-424A-8E67-71F0D4D2FE34}" type="slidenum">
              <a:rPr lang="fr-FR" altLang="fr-FR" sz="1200" i="0"/>
              <a:pPr algn="r"/>
              <a:t>1</a:t>
            </a:fld>
            <a:endParaRPr lang="fr-FR" altLang="fr-FR" sz="1200" i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xmlns="" val="171502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2027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3278" y="662856"/>
            <a:ext cx="9139242" cy="6150520"/>
          </a:xfrm>
        </p:spPr>
        <p:txBody>
          <a:bodyPr/>
          <a:lstStyle/>
          <a:p>
            <a:pPr lvl="0" algn="l"/>
            <a:r>
              <a:rPr lang="fr-FR" altLang="fr-FR" sz="3200" b="1" dirty="0">
                <a:solidFill>
                  <a:srgbClr val="99CCFF"/>
                </a:solidFill>
                <a:latin typeface="Arial Narrow" pitchFamily="34" charset="0"/>
              </a:rPr>
              <a:t>Kyrie : Lave-nous de nos fautes</a:t>
            </a:r>
            <a:r>
              <a:rPr lang="fr-FR" altLang="fr-FR" sz="3000" b="1" dirty="0" smtClean="0">
                <a:solidFill>
                  <a:srgbClr val="FF0000"/>
                </a:solidFill>
                <a:latin typeface="Arial Narrow" pitchFamily="34" charset="0"/>
              </a:rPr>
              <a:t/>
            </a:r>
            <a:br>
              <a:rPr lang="fr-FR" altLang="fr-FR" sz="3000" b="1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fr-FR" sz="1600" b="1" i="1" dirty="0" smtClean="0"/>
              <a:t> </a:t>
            </a:r>
            <a:r>
              <a:rPr lang="fr-FR" sz="1800" b="1" i="1" dirty="0" smtClean="0"/>
              <a:t/>
            </a:r>
            <a:br>
              <a:rPr lang="fr-FR" sz="1800" b="1" i="1" dirty="0" smtClean="0"/>
            </a:br>
            <a:r>
              <a:rPr lang="fr-FR" sz="3600" b="1" i="1" dirty="0" smtClean="0">
                <a:solidFill>
                  <a:srgbClr val="FFFF00"/>
                </a:solidFill>
              </a:rPr>
              <a:t>Prends pitié de nous. (bis)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altLang="fr-FR" sz="1800" b="1" i="1" dirty="0" smtClean="0">
                <a:solidFill>
                  <a:schemeClr val="bg1"/>
                </a:solidFill>
              </a:rPr>
              <a:t/>
            </a:r>
            <a:br>
              <a:rPr lang="fr-FR" altLang="fr-FR" sz="1800" b="1" i="1" dirty="0" smtClean="0">
                <a:solidFill>
                  <a:schemeClr val="bg1"/>
                </a:solidFill>
              </a:rPr>
            </a:br>
            <a:r>
              <a:rPr lang="fr-FR" altLang="fr-FR" sz="500" b="1" dirty="0" smtClean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fr-FR" altLang="fr-FR" sz="5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fr-FR" sz="3200" dirty="0" smtClean="0">
                <a:solidFill>
                  <a:schemeClr val="bg1"/>
                </a:solidFill>
              </a:rPr>
              <a:t>1. Lave-nous de nos fautes Seigneur,</a:t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>    Purifie-nous de nos offenses,</a:t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/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>2. Rends-nous la joie d’être sauvé, </a:t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>    Qu’un esprit nouveau nous soutienne,</a:t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/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>3. Ouvre nos lèvres Seigneur,</a:t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sz="3200" dirty="0" smtClean="0">
                <a:solidFill>
                  <a:schemeClr val="bg1"/>
                </a:solidFill>
              </a:rPr>
              <a:t>    Et notre bouche annoncera ta louange,</a:t>
            </a:r>
            <a:endParaRPr lang="fr-FR" altLang="fr-FR" sz="2900" b="1" i="1" dirty="0" smtClean="0">
              <a:solidFill>
                <a:schemeClr val="bg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36512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l’</a:t>
            </a:r>
            <a:r>
              <a:rPr lang="fr-FR" altLang="fr-FR" sz="2800" i="0" dirty="0">
                <a:solidFill>
                  <a:srgbClr val="FFCC00"/>
                </a:solidFill>
                <a:latin typeface="Comic Sans MS" pitchFamily="66" charset="0"/>
              </a:rPr>
              <a:t>Accueil</a:t>
            </a:r>
            <a:r>
              <a:rPr lang="fr-FR" altLang="fr-FR" sz="2800" i="0" dirty="0">
                <a:solidFill>
                  <a:srgbClr val="00CC00"/>
                </a:solidFill>
                <a:latin typeface="Comic Sans MS" pitchFamily="66" charset="0"/>
              </a:rPr>
              <a:t> </a:t>
            </a:r>
            <a:r>
              <a:rPr lang="fr-FR" altLang="fr-FR" sz="2800" i="0" dirty="0">
                <a:solidFill>
                  <a:srgbClr val="99CCFF"/>
                </a:solidFill>
                <a:latin typeface="Comic Sans MS" pitchFamily="66" charset="0"/>
              </a:rPr>
              <a:t>-&gt; Prière pénitentielle</a:t>
            </a:r>
          </a:p>
        </p:txBody>
      </p:sp>
    </p:spTree>
    <p:extLst>
      <p:ext uri="{BB962C8B-B14F-4D97-AF65-F5344CB8AC3E}">
        <p14:creationId xmlns:p14="http://schemas.microsoft.com/office/powerpoint/2010/main" xmlns="" val="188669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5452</TotalTime>
  <Words>13</Words>
  <Application>Microsoft Office PowerPoint</Application>
  <PresentationFormat>Affichage à l'écran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Kyrie : Lave-nous de nos fautes   Prends pitié de nous. (bis)   1. Lave-nous de nos fautes Seigneur,     Purifie-nous de nos offenses,  2. Rends-nous la joie d’être sauvé,      Qu’un esprit nouveau nous soutienne,  3. Ouvre nos lèvres Seigneur,     Et notre bouche annoncera ta louange,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673</cp:revision>
  <cp:lastPrinted>2017-10-06T11:59:14Z</cp:lastPrinted>
  <dcterms:created xsi:type="dcterms:W3CDTF">2009-10-17T16:00:12Z</dcterms:created>
  <dcterms:modified xsi:type="dcterms:W3CDTF">2019-12-11T07:15:44Z</dcterms:modified>
</cp:coreProperties>
</file>