
<file path=[Content_Types].xml><?xml version="1.0" encoding="utf-8"?>
<Types xmlns="http://schemas.openxmlformats.org/package/2006/content-types">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655" r:id="rId2"/>
  </p:sldIdLst>
  <p:sldSz cx="9144000" cy="6858000" type="screen4x3"/>
  <p:notesSz cx="6805613" cy="9944100"/>
  <p:defaultTextStyle>
    <a:defPPr>
      <a:defRPr lang="fr-FR"/>
    </a:defPPr>
    <a:lvl1pPr algn="l" rtl="0" fontAlgn="base">
      <a:spcBef>
        <a:spcPct val="0"/>
      </a:spcBef>
      <a:spcAft>
        <a:spcPct val="0"/>
      </a:spcAft>
      <a:defRPr i="1" kern="1200">
        <a:solidFill>
          <a:schemeClr val="tx1"/>
        </a:solidFill>
        <a:latin typeface="Arial" charset="0"/>
        <a:ea typeface="+mn-ea"/>
        <a:cs typeface="Arial" charset="0"/>
      </a:defRPr>
    </a:lvl1pPr>
    <a:lvl2pPr marL="457200" algn="l" rtl="0" fontAlgn="base">
      <a:spcBef>
        <a:spcPct val="0"/>
      </a:spcBef>
      <a:spcAft>
        <a:spcPct val="0"/>
      </a:spcAft>
      <a:defRPr i="1" kern="1200">
        <a:solidFill>
          <a:schemeClr val="tx1"/>
        </a:solidFill>
        <a:latin typeface="Arial" charset="0"/>
        <a:ea typeface="+mn-ea"/>
        <a:cs typeface="Arial" charset="0"/>
      </a:defRPr>
    </a:lvl2pPr>
    <a:lvl3pPr marL="914400" algn="l" rtl="0" fontAlgn="base">
      <a:spcBef>
        <a:spcPct val="0"/>
      </a:spcBef>
      <a:spcAft>
        <a:spcPct val="0"/>
      </a:spcAft>
      <a:defRPr i="1" kern="1200">
        <a:solidFill>
          <a:schemeClr val="tx1"/>
        </a:solidFill>
        <a:latin typeface="Arial" charset="0"/>
        <a:ea typeface="+mn-ea"/>
        <a:cs typeface="Arial" charset="0"/>
      </a:defRPr>
    </a:lvl3pPr>
    <a:lvl4pPr marL="1371600" algn="l" rtl="0" fontAlgn="base">
      <a:spcBef>
        <a:spcPct val="0"/>
      </a:spcBef>
      <a:spcAft>
        <a:spcPct val="0"/>
      </a:spcAft>
      <a:defRPr i="1" kern="1200">
        <a:solidFill>
          <a:schemeClr val="tx1"/>
        </a:solidFill>
        <a:latin typeface="Arial" charset="0"/>
        <a:ea typeface="+mn-ea"/>
        <a:cs typeface="Arial" charset="0"/>
      </a:defRPr>
    </a:lvl4pPr>
    <a:lvl5pPr marL="1828800" algn="l" rtl="0" fontAlgn="base">
      <a:spcBef>
        <a:spcPct val="0"/>
      </a:spcBef>
      <a:spcAft>
        <a:spcPct val="0"/>
      </a:spcAft>
      <a:defRPr i="1" kern="1200">
        <a:solidFill>
          <a:schemeClr val="tx1"/>
        </a:solidFill>
        <a:latin typeface="Arial" charset="0"/>
        <a:ea typeface="+mn-ea"/>
        <a:cs typeface="Arial" charset="0"/>
      </a:defRPr>
    </a:lvl5pPr>
    <a:lvl6pPr marL="2286000" algn="l" defTabSz="914400" rtl="0" eaLnBrk="1" latinLnBrk="0" hangingPunct="1">
      <a:defRPr i="1" kern="1200">
        <a:solidFill>
          <a:schemeClr val="tx1"/>
        </a:solidFill>
        <a:latin typeface="Arial" charset="0"/>
        <a:ea typeface="+mn-ea"/>
        <a:cs typeface="Arial" charset="0"/>
      </a:defRPr>
    </a:lvl6pPr>
    <a:lvl7pPr marL="2743200" algn="l" defTabSz="914400" rtl="0" eaLnBrk="1" latinLnBrk="0" hangingPunct="1">
      <a:defRPr i="1" kern="1200">
        <a:solidFill>
          <a:schemeClr val="tx1"/>
        </a:solidFill>
        <a:latin typeface="Arial" charset="0"/>
        <a:ea typeface="+mn-ea"/>
        <a:cs typeface="Arial" charset="0"/>
      </a:defRPr>
    </a:lvl7pPr>
    <a:lvl8pPr marL="3200400" algn="l" defTabSz="914400" rtl="0" eaLnBrk="1" latinLnBrk="0" hangingPunct="1">
      <a:defRPr i="1" kern="1200">
        <a:solidFill>
          <a:schemeClr val="tx1"/>
        </a:solidFill>
        <a:latin typeface="Arial" charset="0"/>
        <a:ea typeface="+mn-ea"/>
        <a:cs typeface="Arial" charset="0"/>
      </a:defRPr>
    </a:lvl8pPr>
    <a:lvl9pPr marL="3657600" algn="l" defTabSz="914400" rtl="0" eaLnBrk="1" latinLnBrk="0" hangingPunct="1">
      <a:defRPr i="1"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32">
          <p15:clr>
            <a:srgbClr val="A4A3A4"/>
          </p15:clr>
        </p15:guide>
        <p15:guide id="2" pos="214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00"/>
    <a:srgbClr val="FFCCFF"/>
    <a:srgbClr val="99CCFF"/>
    <a:srgbClr val="FFCCCC"/>
    <a:srgbClr val="FFCC99"/>
    <a:srgbClr val="00FF00"/>
    <a:srgbClr val="CCCCFF"/>
    <a:srgbClr val="00CC00"/>
    <a:srgbClr val="FF66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344" autoAdjust="0"/>
    <p:restoredTop sz="99393" autoAdjust="0"/>
  </p:normalViewPr>
  <p:slideViewPr>
    <p:cSldViewPr>
      <p:cViewPr varScale="1">
        <p:scale>
          <a:sx n="107" d="100"/>
          <a:sy n="107" d="100"/>
        </p:scale>
        <p:origin x="-114"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6" d="100"/>
          <a:sy n="76" d="100"/>
        </p:scale>
        <p:origin x="-2130" y="-108"/>
      </p:cViewPr>
      <p:guideLst>
        <p:guide orient="horz" pos="3132"/>
        <p:guide pos="214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9099" cy="497205"/>
          </a:xfrm>
          <a:prstGeom prst="rect">
            <a:avLst/>
          </a:prstGeom>
        </p:spPr>
        <p:txBody>
          <a:bodyPr vert="horz" lIns="91440" tIns="45720" rIns="91440" bIns="45720" rtlCol="0"/>
          <a:lstStyle>
            <a:lvl1pPr algn="l">
              <a:defRPr sz="1200">
                <a:cs typeface="+mn-cs"/>
              </a:defRPr>
            </a:lvl1pPr>
          </a:lstStyle>
          <a:p>
            <a:pPr>
              <a:defRPr/>
            </a:pPr>
            <a:endParaRPr lang="fr-FR"/>
          </a:p>
        </p:txBody>
      </p:sp>
      <p:sp>
        <p:nvSpPr>
          <p:cNvPr id="3" name="Espace réservé de la date 2"/>
          <p:cNvSpPr>
            <a:spLocks noGrp="1"/>
          </p:cNvSpPr>
          <p:nvPr>
            <p:ph type="dt" sz="quarter" idx="1"/>
          </p:nvPr>
        </p:nvSpPr>
        <p:spPr>
          <a:xfrm>
            <a:off x="3854939" y="0"/>
            <a:ext cx="2949099" cy="497205"/>
          </a:xfrm>
          <a:prstGeom prst="rect">
            <a:avLst/>
          </a:prstGeom>
        </p:spPr>
        <p:txBody>
          <a:bodyPr vert="horz" lIns="91440" tIns="45720" rIns="91440" bIns="45720" rtlCol="0"/>
          <a:lstStyle>
            <a:lvl1pPr algn="r">
              <a:defRPr sz="1200">
                <a:cs typeface="+mn-cs"/>
              </a:defRPr>
            </a:lvl1pPr>
          </a:lstStyle>
          <a:p>
            <a:pPr>
              <a:defRPr/>
            </a:pPr>
            <a:fld id="{1B2C5623-138F-453E-8A2F-FA129D937EE1}" type="datetimeFigureOut">
              <a:rPr lang="fr-FR"/>
              <a:pPr>
                <a:defRPr/>
              </a:pPr>
              <a:t>26/12/2019</a:t>
            </a:fld>
            <a:endParaRPr lang="fr-FR"/>
          </a:p>
        </p:txBody>
      </p:sp>
      <p:sp>
        <p:nvSpPr>
          <p:cNvPr id="4" name="Espace réservé du pied de page 3"/>
          <p:cNvSpPr>
            <a:spLocks noGrp="1"/>
          </p:cNvSpPr>
          <p:nvPr>
            <p:ph type="ftr" sz="quarter" idx="2"/>
          </p:nvPr>
        </p:nvSpPr>
        <p:spPr>
          <a:xfrm>
            <a:off x="0" y="9445169"/>
            <a:ext cx="2949099" cy="497205"/>
          </a:xfrm>
          <a:prstGeom prst="rect">
            <a:avLst/>
          </a:prstGeom>
        </p:spPr>
        <p:txBody>
          <a:bodyPr vert="horz" lIns="91440" tIns="45720" rIns="91440" bIns="45720" rtlCol="0" anchor="b"/>
          <a:lstStyle>
            <a:lvl1pPr algn="l">
              <a:defRPr sz="1200">
                <a:cs typeface="+mn-cs"/>
              </a:defRPr>
            </a:lvl1pPr>
          </a:lstStyle>
          <a:p>
            <a:pPr>
              <a:defRPr/>
            </a:pPr>
            <a:endParaRPr lang="fr-FR"/>
          </a:p>
        </p:txBody>
      </p:sp>
      <p:sp>
        <p:nvSpPr>
          <p:cNvPr id="5" name="Espace réservé du numéro de diapositive 4"/>
          <p:cNvSpPr>
            <a:spLocks noGrp="1"/>
          </p:cNvSpPr>
          <p:nvPr>
            <p:ph type="sldNum" sz="quarter" idx="3"/>
          </p:nvPr>
        </p:nvSpPr>
        <p:spPr>
          <a:xfrm>
            <a:off x="3854939" y="9445169"/>
            <a:ext cx="2949099" cy="497205"/>
          </a:xfrm>
          <a:prstGeom prst="rect">
            <a:avLst/>
          </a:prstGeom>
        </p:spPr>
        <p:txBody>
          <a:bodyPr vert="horz" lIns="91440" tIns="45720" rIns="91440" bIns="45720" rtlCol="0" anchor="b"/>
          <a:lstStyle>
            <a:lvl1pPr algn="r">
              <a:defRPr sz="1200">
                <a:cs typeface="+mn-cs"/>
              </a:defRPr>
            </a:lvl1pPr>
          </a:lstStyle>
          <a:p>
            <a:pPr>
              <a:defRPr/>
            </a:pPr>
            <a:fld id="{B4F42A0B-A3A3-4526-AE94-6995EEA9A79F}" type="slidenum">
              <a:rPr lang="fr-FR"/>
              <a:pPr>
                <a:defRPr/>
              </a:pPr>
              <a:t>‹N°›</a:t>
            </a:fld>
            <a:endParaRPr lang="fr-FR"/>
          </a:p>
        </p:txBody>
      </p:sp>
    </p:spTree>
    <p:extLst>
      <p:ext uri="{BB962C8B-B14F-4D97-AF65-F5344CB8AC3E}">
        <p14:creationId xmlns:p14="http://schemas.microsoft.com/office/powerpoint/2010/main" xmlns="" val="7465322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49099" cy="49720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i="0">
                <a:cs typeface="+mn-cs"/>
              </a:defRPr>
            </a:lvl1pPr>
          </a:lstStyle>
          <a:p>
            <a:pPr>
              <a:defRPr/>
            </a:pPr>
            <a:endParaRPr lang="fr-FR"/>
          </a:p>
        </p:txBody>
      </p:sp>
      <p:sp>
        <p:nvSpPr>
          <p:cNvPr id="16387" name="Rectangle 3"/>
          <p:cNvSpPr>
            <a:spLocks noGrp="1" noChangeArrowheads="1"/>
          </p:cNvSpPr>
          <p:nvPr>
            <p:ph type="dt" idx="1"/>
          </p:nvPr>
        </p:nvSpPr>
        <p:spPr bwMode="auto">
          <a:xfrm>
            <a:off x="3854939" y="0"/>
            <a:ext cx="2949099" cy="49720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i="0">
                <a:cs typeface="+mn-cs"/>
              </a:defRPr>
            </a:lvl1pPr>
          </a:lstStyle>
          <a:p>
            <a:pPr>
              <a:defRPr/>
            </a:pPr>
            <a:endParaRPr lang="fr-FR"/>
          </a:p>
        </p:txBody>
      </p:sp>
      <p:sp>
        <p:nvSpPr>
          <p:cNvPr id="37892" name="Rectangle 4"/>
          <p:cNvSpPr>
            <a:spLocks noGrp="1" noRot="1" noChangeAspect="1" noChangeArrowheads="1" noTextEdit="1"/>
          </p:cNvSpPr>
          <p:nvPr>
            <p:ph type="sldImg" idx="2"/>
          </p:nvPr>
        </p:nvSpPr>
        <p:spPr bwMode="auto">
          <a:xfrm>
            <a:off x="917575" y="746125"/>
            <a:ext cx="4972050" cy="3729038"/>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0562" y="4723448"/>
            <a:ext cx="5444490" cy="447484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16390" name="Rectangle 6"/>
          <p:cNvSpPr>
            <a:spLocks noGrp="1" noChangeArrowheads="1"/>
          </p:cNvSpPr>
          <p:nvPr>
            <p:ph type="ftr" sz="quarter" idx="4"/>
          </p:nvPr>
        </p:nvSpPr>
        <p:spPr bwMode="auto">
          <a:xfrm>
            <a:off x="0" y="9445169"/>
            <a:ext cx="2949099" cy="49720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i="0">
                <a:cs typeface="+mn-cs"/>
              </a:defRPr>
            </a:lvl1pPr>
          </a:lstStyle>
          <a:p>
            <a:pPr>
              <a:defRPr/>
            </a:pPr>
            <a:endParaRPr lang="fr-FR"/>
          </a:p>
        </p:txBody>
      </p:sp>
      <p:sp>
        <p:nvSpPr>
          <p:cNvPr id="16391" name="Rectangle 7"/>
          <p:cNvSpPr>
            <a:spLocks noGrp="1" noChangeArrowheads="1"/>
          </p:cNvSpPr>
          <p:nvPr>
            <p:ph type="sldNum" sz="quarter" idx="5"/>
          </p:nvPr>
        </p:nvSpPr>
        <p:spPr bwMode="auto">
          <a:xfrm>
            <a:off x="3854939" y="9445169"/>
            <a:ext cx="2949099" cy="497205"/>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i="0">
                <a:cs typeface="+mn-cs"/>
              </a:defRPr>
            </a:lvl1pPr>
          </a:lstStyle>
          <a:p>
            <a:pPr>
              <a:defRPr/>
            </a:pPr>
            <a:fld id="{7EE613F4-F660-4A51-BCEA-1D03D6D0A392}" type="slidenum">
              <a:rPr lang="fr-FR"/>
              <a:pPr>
                <a:defRPr/>
              </a:pPr>
              <a:t>‹N°›</a:t>
            </a:fld>
            <a:endParaRPr lang="fr-FR"/>
          </a:p>
        </p:txBody>
      </p:sp>
    </p:spTree>
    <p:extLst>
      <p:ext uri="{BB962C8B-B14F-4D97-AF65-F5344CB8AC3E}">
        <p14:creationId xmlns:p14="http://schemas.microsoft.com/office/powerpoint/2010/main" xmlns="" val="33220520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txBox="1">
            <a:spLocks noGrp="1" noChangeArrowheads="1"/>
          </p:cNvSpPr>
          <p:nvPr/>
        </p:nvSpPr>
        <p:spPr bwMode="auto">
          <a:xfrm>
            <a:off x="3854939" y="9445169"/>
            <a:ext cx="2949099" cy="497205"/>
          </a:xfrm>
          <a:prstGeom prst="rect">
            <a:avLst/>
          </a:prstGeom>
          <a:noFill/>
          <a:ln w="9525">
            <a:noFill/>
            <a:miter lim="800000"/>
            <a:headEnd/>
            <a:tailEnd/>
          </a:ln>
        </p:spPr>
        <p:txBody>
          <a:bodyPr anchor="b"/>
          <a:lstStyle/>
          <a:p>
            <a:pPr algn="r"/>
            <a:fld id="{CBDE1873-5F1F-424A-8E67-71F0D4D2FE34}" type="slidenum">
              <a:rPr lang="fr-FR" altLang="fr-FR" sz="1200" i="0"/>
              <a:pPr algn="r"/>
              <a:t>1</a:t>
            </a:fld>
            <a:endParaRPr lang="fr-FR" altLang="fr-FR" sz="1200" i="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altLang="fr-FR" smtClean="0"/>
          </a:p>
        </p:txBody>
      </p:sp>
    </p:spTree>
    <p:extLst>
      <p:ext uri="{BB962C8B-B14F-4D97-AF65-F5344CB8AC3E}">
        <p14:creationId xmlns:p14="http://schemas.microsoft.com/office/powerpoint/2010/main" xmlns="" val="19151847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Vide">
    <p:spTree>
      <p:nvGrpSpPr>
        <p:cNvPr id="1" name=""/>
        <p:cNvGrpSpPr/>
        <p:nvPr/>
      </p:nvGrpSpPr>
      <p:grpSpPr>
        <a:xfrm>
          <a:off x="0" y="0"/>
          <a:ext cx="0" cy="0"/>
          <a:chOff x="0" y="0"/>
          <a:chExt cx="0" cy="0"/>
        </a:xfrm>
      </p:grpSpPr>
      <p:sp>
        <p:nvSpPr>
          <p:cNvPr id="5" name="Titre 4"/>
          <p:cNvSpPr>
            <a:spLocks noGrp="1"/>
          </p:cNvSpPr>
          <p:nvPr>
            <p:ph type="title"/>
          </p:nvPr>
        </p:nvSpPr>
        <p:spPr/>
        <p:txBody>
          <a:bodyPr/>
          <a:lstStyle>
            <a:lvl1pPr>
              <a:defRPr sz="3200"/>
            </a:lvl1pPr>
          </a:lstStyle>
          <a:p>
            <a:endParaRPr lang="fr-FR" dirty="0"/>
          </a:p>
        </p:txBody>
      </p:sp>
      <p:sp>
        <p:nvSpPr>
          <p:cNvPr id="8" name="Espace réservé du contenu 7"/>
          <p:cNvSpPr>
            <a:spLocks noGrp="1"/>
          </p:cNvSpPr>
          <p:nvPr>
            <p:ph sz="quarter" idx="10"/>
          </p:nvPr>
        </p:nvSpPr>
        <p:spPr>
          <a:xfrm>
            <a:off x="0" y="692150"/>
            <a:ext cx="9144000" cy="6165850"/>
          </a:xfrm>
        </p:spPr>
        <p:txBody>
          <a:bodyPr/>
          <a:lstStyle>
            <a:lvl1pPr marL="342900" indent="-342900">
              <a:defRPr/>
            </a:lvl1pPr>
            <a:lvl2pPr>
              <a:buNone/>
              <a:defRPr/>
            </a:lvl2pPr>
          </a:lstStyle>
          <a:p>
            <a:pPr lvl="0"/>
            <a:r>
              <a:rPr lang="fr-FR" dirty="0" smtClean="0"/>
              <a:t>Cliquez pour modifier les styles du texte du masque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1_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p>
        </p:txBody>
      </p:sp>
      <p:sp>
        <p:nvSpPr>
          <p:cNvPr id="4" name="Rectangle 6"/>
          <p:cNvSpPr>
            <a:spLocks noGrp="1" noChangeArrowheads="1"/>
          </p:cNvSpPr>
          <p:nvPr>
            <p:ph type="sldNum" sz="quarter" idx="12"/>
          </p:nvPr>
        </p:nvSpPr>
        <p:spPr>
          <a:ln/>
        </p:spPr>
        <p:txBody>
          <a:bodyPr/>
          <a:lstStyle>
            <a:lvl1pPr>
              <a:defRPr/>
            </a:lvl1pPr>
          </a:lstStyle>
          <a:p>
            <a:pPr>
              <a:defRPr/>
            </a:pPr>
            <a:fld id="{9B812AC8-BF65-4A6A-BCB1-78828E9D9D0D}" type="slidenum">
              <a:rPr lang="fr-FR"/>
              <a:pPr>
                <a:defRPr/>
              </a:pPr>
              <a:t>‹N°›</a:t>
            </a:fld>
            <a:endParaRPr lang="fr-FR"/>
          </a:p>
        </p:txBody>
      </p:sp>
    </p:spTree>
    <p:extLst>
      <p:ext uri="{BB962C8B-B14F-4D97-AF65-F5344CB8AC3E}">
        <p14:creationId xmlns:p14="http://schemas.microsoft.com/office/powerpoint/2010/main" xmlns="" val="36992638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0" y="0"/>
            <a:ext cx="9144000" cy="620688"/>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fr-FR" dirty="0" smtClean="0"/>
          </a:p>
        </p:txBody>
      </p:sp>
      <p:sp>
        <p:nvSpPr>
          <p:cNvPr id="1027" name="Rectangle 3"/>
          <p:cNvSpPr>
            <a:spLocks noGrp="1" noChangeArrowheads="1"/>
          </p:cNvSpPr>
          <p:nvPr>
            <p:ph type="body" idx="1"/>
          </p:nvPr>
        </p:nvSpPr>
        <p:spPr bwMode="auto">
          <a:xfrm>
            <a:off x="0" y="764704"/>
            <a:ext cx="9144000" cy="6093296"/>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endParaRPr lang="fr-FR" dirty="0" smtClean="0"/>
          </a:p>
        </p:txBody>
      </p:sp>
    </p:spTree>
  </p:cSld>
  <p:clrMap bg1="lt1" tx1="dk1" bg2="lt2" tx2="dk2" accent1="accent1" accent2="accent2" accent3="accent3" accent4="accent4" accent5="accent5" accent6="accent6" hlink="hlink" folHlink="folHlink"/>
  <p:sldLayoutIdLst>
    <p:sldLayoutId id="2147483715" r:id="rId1"/>
    <p:sldLayoutId id="2147483716" r:id="rId2"/>
  </p:sldLayoutIdLst>
  <p:txStyles>
    <p:titleStyle>
      <a:lvl1pPr algn="ctr" rtl="0" eaLnBrk="0" fontAlgn="base" hangingPunct="0">
        <a:spcBef>
          <a:spcPct val="0"/>
        </a:spcBef>
        <a:spcAft>
          <a:spcPct val="0"/>
        </a:spcAft>
        <a:defRPr sz="3200">
          <a:solidFill>
            <a:schemeClr val="bg1"/>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None/>
        <a:defRPr sz="3200">
          <a:solidFill>
            <a:schemeClr val="bg1"/>
          </a:solidFill>
          <a:latin typeface="+mn-lt"/>
          <a:ea typeface="+mn-ea"/>
          <a:cs typeface="+mn-cs"/>
        </a:defRPr>
      </a:lvl1pPr>
      <a:lvl2pPr marL="742950" indent="-285750" algn="l" rtl="0" eaLnBrk="0" fontAlgn="base" hangingPunct="0">
        <a:spcBef>
          <a:spcPct val="20000"/>
        </a:spcBef>
        <a:spcAft>
          <a:spcPct val="0"/>
        </a:spcAft>
        <a:buChar char="–"/>
        <a:defRPr sz="2800">
          <a:solidFill>
            <a:schemeClr val="bg1"/>
          </a:solidFill>
          <a:latin typeface="+mn-lt"/>
        </a:defRPr>
      </a:lvl2pPr>
      <a:lvl3pPr marL="1143000" indent="-228600" algn="l" rtl="0" eaLnBrk="0" fontAlgn="base" hangingPunct="0">
        <a:spcBef>
          <a:spcPct val="20000"/>
        </a:spcBef>
        <a:spcAft>
          <a:spcPct val="0"/>
        </a:spcAft>
        <a:buChar char="•"/>
        <a:defRPr sz="2400">
          <a:solidFill>
            <a:schemeClr val="bg1"/>
          </a:solidFill>
          <a:latin typeface="+mn-lt"/>
        </a:defRPr>
      </a:lvl3pPr>
      <a:lvl4pPr marL="1600200" indent="-228600" algn="l" rtl="0" eaLnBrk="0" fontAlgn="base" hangingPunct="0">
        <a:spcBef>
          <a:spcPct val="20000"/>
        </a:spcBef>
        <a:spcAft>
          <a:spcPct val="0"/>
        </a:spcAft>
        <a:buChar char="–"/>
        <a:defRPr sz="2000">
          <a:solidFill>
            <a:schemeClr val="bg1"/>
          </a:solidFill>
          <a:latin typeface="+mn-lt"/>
        </a:defRPr>
      </a:lvl4pPr>
      <a:lvl5pPr marL="2057400" indent="-228600" algn="l" rtl="0" eaLnBrk="0" fontAlgn="base" hangingPunct="0">
        <a:spcBef>
          <a:spcPct val="20000"/>
        </a:spcBef>
        <a:spcAft>
          <a:spcPct val="0"/>
        </a:spcAft>
        <a:buChar char="»"/>
        <a:defRPr sz="2000">
          <a:solidFill>
            <a:schemeClr val="bg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ctrTitle" idx="4294967295"/>
          </p:nvPr>
        </p:nvSpPr>
        <p:spPr>
          <a:xfrm>
            <a:off x="4758" y="404664"/>
            <a:ext cx="9144000" cy="6453336"/>
          </a:xfrm>
        </p:spPr>
        <p:txBody>
          <a:bodyPr/>
          <a:lstStyle/>
          <a:p>
            <a:pPr marL="90488" lvl="0" algn="l">
              <a:tabLst>
                <a:tab pos="538163" algn="l"/>
              </a:tabLst>
            </a:pPr>
            <a:r>
              <a:rPr lang="fr-FR" altLang="fr-FR" sz="3200" b="1" dirty="0" smtClean="0">
                <a:solidFill>
                  <a:srgbClr val="99CCFF"/>
                </a:solidFill>
                <a:latin typeface="Arial Narrow" pitchFamily="34" charset="0"/>
              </a:rPr>
              <a:t>Kyrie : Jésus Verbe Dieu</a:t>
            </a:r>
            <a:br>
              <a:rPr lang="fr-FR" altLang="fr-FR" sz="3200" b="1" dirty="0" smtClean="0">
                <a:solidFill>
                  <a:srgbClr val="99CCFF"/>
                </a:solidFill>
                <a:latin typeface="Arial Narrow" pitchFamily="34" charset="0"/>
              </a:rPr>
            </a:br>
            <a:r>
              <a:rPr lang="fr-FR" altLang="fr-FR" sz="3200" b="1" dirty="0" smtClean="0">
                <a:solidFill>
                  <a:srgbClr val="99CCFF"/>
                </a:solidFill>
                <a:latin typeface="Arial Narrow" pitchFamily="34" charset="0"/>
              </a:rPr>
              <a:t/>
            </a:r>
            <a:br>
              <a:rPr lang="fr-FR" altLang="fr-FR" sz="3200" b="1" dirty="0" smtClean="0">
                <a:solidFill>
                  <a:srgbClr val="99CCFF"/>
                </a:solidFill>
                <a:latin typeface="Arial Narrow" pitchFamily="34" charset="0"/>
              </a:rPr>
            </a:br>
            <a:r>
              <a:rPr lang="fr-FR" altLang="fr-FR" sz="3200" b="1" i="1" dirty="0" smtClean="0">
                <a:solidFill>
                  <a:srgbClr val="FFFF00"/>
                </a:solidFill>
              </a:rPr>
              <a:t>Kyrie</a:t>
            </a:r>
            <a:r>
              <a:rPr lang="fr-FR" altLang="fr-FR" sz="3200" b="1" i="1" dirty="0">
                <a:solidFill>
                  <a:srgbClr val="FFFF00"/>
                </a:solidFill>
              </a:rPr>
              <a:t>, </a:t>
            </a:r>
            <a:r>
              <a:rPr lang="fr-FR" altLang="fr-FR" sz="3200" b="1" i="1" dirty="0" err="1">
                <a:solidFill>
                  <a:srgbClr val="FFFF00"/>
                </a:solidFill>
              </a:rPr>
              <a:t>Christe</a:t>
            </a:r>
            <a:r>
              <a:rPr lang="fr-FR" altLang="fr-FR" sz="3200" b="1" i="1" dirty="0">
                <a:solidFill>
                  <a:srgbClr val="FFFF00"/>
                </a:solidFill>
              </a:rPr>
              <a:t>, Kyrie eleison </a:t>
            </a:r>
            <a:r>
              <a:rPr lang="fr-FR" altLang="fr-FR" sz="3200" b="1" i="1" dirty="0" smtClean="0">
                <a:solidFill>
                  <a:srgbClr val="FFFF00"/>
                </a:solidFill>
              </a:rPr>
              <a:t>!</a:t>
            </a:r>
            <a:br>
              <a:rPr lang="fr-FR" altLang="fr-FR" sz="3200" b="1" i="1" dirty="0" smtClean="0">
                <a:solidFill>
                  <a:srgbClr val="FFFF00"/>
                </a:solidFill>
              </a:rPr>
            </a:br>
            <a:r>
              <a:rPr lang="fr-FR" altLang="fr-FR" sz="3200" b="1" i="1" dirty="0">
                <a:solidFill>
                  <a:srgbClr val="FFFF00"/>
                </a:solidFill>
              </a:rPr>
              <a:t/>
            </a:r>
            <a:br>
              <a:rPr lang="fr-FR" altLang="fr-FR" sz="3200" b="1" i="1" dirty="0">
                <a:solidFill>
                  <a:srgbClr val="FFFF00"/>
                </a:solidFill>
              </a:rPr>
            </a:br>
            <a:r>
              <a:rPr lang="fr-FR" altLang="fr-FR" sz="3200" dirty="0" smtClean="0">
                <a:solidFill>
                  <a:schemeClr val="bg1"/>
                </a:solidFill>
              </a:rPr>
              <a:t>1. Jésus</a:t>
            </a:r>
            <a:r>
              <a:rPr lang="fr-FR" altLang="fr-FR" sz="3200" dirty="0">
                <a:solidFill>
                  <a:schemeClr val="bg1"/>
                </a:solidFill>
              </a:rPr>
              <a:t>, Verbe de Dieu,</a:t>
            </a:r>
            <a:br>
              <a:rPr lang="fr-FR" altLang="fr-FR" sz="3200" dirty="0">
                <a:solidFill>
                  <a:schemeClr val="bg1"/>
                </a:solidFill>
              </a:rPr>
            </a:br>
            <a:r>
              <a:rPr lang="fr-FR" altLang="fr-FR" sz="3200" dirty="0" smtClean="0">
                <a:solidFill>
                  <a:schemeClr val="bg1"/>
                </a:solidFill>
              </a:rPr>
              <a:t>	Verbe </a:t>
            </a:r>
            <a:r>
              <a:rPr lang="fr-FR" altLang="fr-FR" sz="3200" dirty="0">
                <a:solidFill>
                  <a:schemeClr val="bg1"/>
                </a:solidFill>
              </a:rPr>
              <a:t>fait chair par amour pour les pécheurs.</a:t>
            </a:r>
            <a:br>
              <a:rPr lang="fr-FR" altLang="fr-FR" sz="3200" dirty="0">
                <a:solidFill>
                  <a:schemeClr val="bg1"/>
                </a:solidFill>
              </a:rPr>
            </a:br>
            <a:r>
              <a:rPr lang="fr-FR" altLang="fr-FR" sz="3200" dirty="0">
                <a:solidFill>
                  <a:schemeClr val="bg1"/>
                </a:solidFill>
              </a:rPr>
              <a:t/>
            </a:r>
            <a:br>
              <a:rPr lang="fr-FR" altLang="fr-FR" sz="3200" dirty="0">
                <a:solidFill>
                  <a:schemeClr val="bg1"/>
                </a:solidFill>
              </a:rPr>
            </a:br>
            <a:r>
              <a:rPr lang="fr-FR" altLang="fr-FR" sz="3200" dirty="0">
                <a:solidFill>
                  <a:schemeClr val="bg1"/>
                </a:solidFill>
              </a:rPr>
              <a:t>2.	Jésus, maître et Seigneur,</a:t>
            </a:r>
            <a:br>
              <a:rPr lang="fr-FR" altLang="fr-FR" sz="3200" dirty="0">
                <a:solidFill>
                  <a:schemeClr val="bg1"/>
                </a:solidFill>
              </a:rPr>
            </a:br>
            <a:r>
              <a:rPr lang="fr-FR" altLang="fr-FR" sz="3200" dirty="0" smtClean="0">
                <a:solidFill>
                  <a:schemeClr val="bg1"/>
                </a:solidFill>
              </a:rPr>
              <a:t>	Gloire </a:t>
            </a:r>
            <a:r>
              <a:rPr lang="fr-FR" altLang="fr-FR" sz="3200" dirty="0">
                <a:solidFill>
                  <a:schemeClr val="bg1"/>
                </a:solidFill>
              </a:rPr>
              <a:t>humiliée par amour pour les </a:t>
            </a:r>
            <a:r>
              <a:rPr lang="fr-FR" altLang="fr-FR" sz="3200" dirty="0" smtClean="0">
                <a:solidFill>
                  <a:schemeClr val="bg1"/>
                </a:solidFill>
              </a:rPr>
              <a:t>pécheurs</a:t>
            </a:r>
            <a:br>
              <a:rPr lang="fr-FR" altLang="fr-FR" sz="3200" dirty="0" smtClean="0">
                <a:solidFill>
                  <a:schemeClr val="bg1"/>
                </a:solidFill>
              </a:rPr>
            </a:br>
            <a:r>
              <a:rPr lang="fr-FR" altLang="fr-FR" sz="3200" dirty="0">
                <a:solidFill>
                  <a:schemeClr val="bg1"/>
                </a:solidFill>
              </a:rPr>
              <a:t/>
            </a:r>
            <a:br>
              <a:rPr lang="fr-FR" altLang="fr-FR" sz="3200" dirty="0">
                <a:solidFill>
                  <a:schemeClr val="bg1"/>
                </a:solidFill>
              </a:rPr>
            </a:br>
            <a:r>
              <a:rPr lang="fr-FR" altLang="fr-FR" sz="3200" dirty="0">
                <a:solidFill>
                  <a:schemeClr val="bg1"/>
                </a:solidFill>
              </a:rPr>
              <a:t>3.	</a:t>
            </a:r>
            <a:r>
              <a:rPr lang="fr-FR" sz="3200" dirty="0">
                <a:solidFill>
                  <a:schemeClr val="bg1"/>
                </a:solidFill>
              </a:rPr>
              <a:t>Jésus, prince de paix,</a:t>
            </a:r>
            <a:r>
              <a:rPr lang="en-US" sz="3200" dirty="0">
                <a:solidFill>
                  <a:schemeClr val="bg1"/>
                </a:solidFill>
              </a:rPr>
              <a:t/>
            </a:r>
            <a:br>
              <a:rPr lang="en-US" sz="3200" dirty="0">
                <a:solidFill>
                  <a:schemeClr val="bg1"/>
                </a:solidFill>
              </a:rPr>
            </a:br>
            <a:r>
              <a:rPr lang="en-US" sz="3200" dirty="0" smtClean="0">
                <a:solidFill>
                  <a:schemeClr val="bg1"/>
                </a:solidFill>
              </a:rPr>
              <a:t>	</a:t>
            </a:r>
            <a:r>
              <a:rPr lang="fr-FR" sz="3200" dirty="0" smtClean="0">
                <a:solidFill>
                  <a:schemeClr val="bg1"/>
                </a:solidFill>
              </a:rPr>
              <a:t>Roi </a:t>
            </a:r>
            <a:r>
              <a:rPr lang="fr-FR" sz="3200" dirty="0">
                <a:solidFill>
                  <a:schemeClr val="bg1"/>
                </a:solidFill>
              </a:rPr>
              <a:t>bafoué par amour pour les pécheurs</a:t>
            </a:r>
            <a:endParaRPr lang="en-US" sz="3200" dirty="0">
              <a:solidFill>
                <a:schemeClr val="bg1"/>
              </a:solidFill>
            </a:endParaRPr>
          </a:p>
        </p:txBody>
      </p:sp>
      <p:sp>
        <p:nvSpPr>
          <p:cNvPr id="5" name="Text Box 4"/>
          <p:cNvSpPr txBox="1">
            <a:spLocks noChangeArrowheads="1"/>
          </p:cNvSpPr>
          <p:nvPr/>
        </p:nvSpPr>
        <p:spPr bwMode="auto">
          <a:xfrm>
            <a:off x="179512" y="0"/>
            <a:ext cx="8713788" cy="522287"/>
          </a:xfrm>
          <a:prstGeom prst="rect">
            <a:avLst/>
          </a:prstGeom>
          <a:noFill/>
          <a:ln w="9525">
            <a:noFill/>
            <a:miter lim="800000"/>
            <a:headEnd/>
            <a:tailEnd/>
          </a:ln>
        </p:spPr>
        <p:txBody>
          <a:bodyPr>
            <a:spAutoFit/>
          </a:bodyPr>
          <a:lstStyle/>
          <a:p>
            <a:pPr>
              <a:spcBef>
                <a:spcPct val="50000"/>
              </a:spcBef>
              <a:defRPr/>
            </a:pPr>
            <a:r>
              <a:rPr lang="fr-FR" sz="2800" i="0" dirty="0">
                <a:solidFill>
                  <a:srgbClr val="00CC00"/>
                </a:solidFill>
                <a:latin typeface="Comic Sans MS" pitchFamily="66" charset="0"/>
              </a:rPr>
              <a:t>Liturgie de l’</a:t>
            </a:r>
            <a:r>
              <a:rPr lang="fr-FR" altLang="fr-FR" sz="2800" i="0" dirty="0">
                <a:solidFill>
                  <a:srgbClr val="FFCC00"/>
                </a:solidFill>
                <a:latin typeface="Comic Sans MS" pitchFamily="66" charset="0"/>
              </a:rPr>
              <a:t>Accueil</a:t>
            </a:r>
            <a:r>
              <a:rPr lang="fr-FR" altLang="fr-FR" sz="2800" i="0" dirty="0">
                <a:solidFill>
                  <a:srgbClr val="00CC00"/>
                </a:solidFill>
                <a:latin typeface="Comic Sans MS" pitchFamily="66" charset="0"/>
              </a:rPr>
              <a:t> </a:t>
            </a:r>
            <a:r>
              <a:rPr lang="fr-FR" altLang="fr-FR" sz="2800" i="0" dirty="0">
                <a:solidFill>
                  <a:srgbClr val="99CCFF"/>
                </a:solidFill>
                <a:latin typeface="Comic Sans MS" pitchFamily="66" charset="0"/>
              </a:rPr>
              <a:t>-&gt; Prière pénitentielle</a:t>
            </a:r>
          </a:p>
        </p:txBody>
      </p:sp>
    </p:spTree>
    <p:extLst>
      <p:ext uri="{BB962C8B-B14F-4D97-AF65-F5344CB8AC3E}">
        <p14:creationId xmlns:p14="http://schemas.microsoft.com/office/powerpoint/2010/main" xmlns="" val="3590495250"/>
      </p:ext>
    </p:extLst>
  </p:cSld>
  <p:clrMapOvr>
    <a:masterClrMapping/>
  </p:clrMapOvr>
  <p:timing>
    <p:tnLst>
      <p:par>
        <p:cTn id="1" dur="indefinite" restart="never" nodeType="tmRoot"/>
      </p:par>
    </p:tnLst>
  </p:timing>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1"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fr-FR" sz="1800" b="0" i="1" u="none" strike="noStrike" cap="none" normalizeH="0" baseline="0" smtClean="0">
            <a:ln>
              <a:noFill/>
            </a:ln>
            <a:solidFill>
              <a:schemeClr val="tx1"/>
            </a:solidFill>
            <a:effectLst/>
            <a:latin typeface="Arial" charset="0"/>
          </a:defRPr>
        </a:defPPr>
      </a:lstStyle>
    </a:lnDef>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5419</TotalTime>
  <Words>12</Words>
  <Application>Microsoft Office PowerPoint</Application>
  <PresentationFormat>Affichage à l'écran (4:3)</PresentationFormat>
  <Paragraphs>3</Paragraphs>
  <Slides>1</Slides>
  <Notes>1</Notes>
  <HiddenSlides>0</HiddenSlides>
  <MMClips>0</MMClips>
  <ScaleCrop>false</ScaleCrop>
  <HeadingPairs>
    <vt:vector size="4" baseType="variant">
      <vt:variant>
        <vt:lpstr>Thème</vt:lpstr>
      </vt:variant>
      <vt:variant>
        <vt:i4>1</vt:i4>
      </vt:variant>
      <vt:variant>
        <vt:lpstr>Titres des diapositives</vt:lpstr>
      </vt:variant>
      <vt:variant>
        <vt:i4>1</vt:i4>
      </vt:variant>
    </vt:vector>
  </HeadingPairs>
  <TitlesOfParts>
    <vt:vector size="2" baseType="lpstr">
      <vt:lpstr>Modèle par défaut</vt:lpstr>
      <vt:lpstr>Kyrie : Jésus Verbe Dieu  Kyrie, Christe, Kyrie eleison !  1. Jésus, Verbe de Dieu,  Verbe fait chair par amour pour les pécheurs.  2. Jésus, maître et Seigneur,  Gloire humiliée par amour pour les pécheurs  3. Jésus, prince de paix,  Roi bafoué par amour pour les pécheurs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MANU MARGOT</dc:creator>
  <cp:lastModifiedBy>DASSAULT SYSTEMES</cp:lastModifiedBy>
  <cp:revision>663</cp:revision>
  <cp:lastPrinted>2017-10-06T11:59:14Z</cp:lastPrinted>
  <dcterms:created xsi:type="dcterms:W3CDTF">2009-10-17T16:00:12Z</dcterms:created>
  <dcterms:modified xsi:type="dcterms:W3CDTF">2019-12-26T15:26:21Z</dcterms:modified>
</cp:coreProperties>
</file>