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56" r:id="rId2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107" d="100"/>
          <a:sy n="107" d="100"/>
        </p:scale>
        <p:origin x="-1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26/12/2019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E596C4A-FFAD-47A2-8420-F49A9129657B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439772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699263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3"/>
          <p:cNvSpPr txBox="1">
            <a:spLocks noChangeArrowheads="1"/>
          </p:cNvSpPr>
          <p:nvPr/>
        </p:nvSpPr>
        <p:spPr bwMode="auto">
          <a:xfrm>
            <a:off x="0" y="4445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  <a:defRPr/>
            </a:pPr>
            <a:r>
              <a:rPr lang="fr-FR" sz="2800" i="0" dirty="0">
                <a:solidFill>
                  <a:srgbClr val="00B050"/>
                </a:solidFill>
                <a:latin typeface="Comic Sans MS" pitchFamily="66" charset="0"/>
              </a:rPr>
              <a:t>Liturgie de </a:t>
            </a:r>
            <a:r>
              <a:rPr lang="fr-FR" sz="2800" i="0" dirty="0" smtClean="0">
                <a:solidFill>
                  <a:srgbClr val="00B050"/>
                </a:solidFill>
                <a:latin typeface="Comic Sans MS" pitchFamily="66" charset="0"/>
              </a:rPr>
              <a:t>l’</a:t>
            </a:r>
            <a:r>
              <a:rPr lang="fr-FR" sz="2800" i="0" dirty="0" smtClean="0">
                <a:solidFill>
                  <a:srgbClr val="FFCC00"/>
                </a:solidFill>
                <a:latin typeface="Comic Sans MS" pitchFamily="66" charset="0"/>
              </a:rPr>
              <a:t>Eucharistie</a:t>
            </a:r>
            <a:r>
              <a:rPr lang="fr-FR" sz="2800" i="0" dirty="0" smtClean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kumimoji="0" lang="fr-FR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ea typeface="+mn-ea"/>
                <a:cs typeface="Arial" charset="0"/>
              </a:rPr>
              <a:t>-&gt; </a:t>
            </a:r>
            <a:r>
              <a:rPr kumimoji="0" lang="fr-FR" sz="2800" i="0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Procession des Offrandes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0436" y="562723"/>
            <a:ext cx="914400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9263" lvl="0" indent="-449263"/>
            <a:r>
              <a:rPr lang="en-US" sz="3200" b="1" i="0" dirty="0">
                <a:solidFill>
                  <a:srgbClr val="FFFF00"/>
                </a:solidFill>
              </a:rPr>
              <a:t>Jesus, </a:t>
            </a:r>
            <a:r>
              <a:rPr lang="en-US" sz="3200" b="1" i="0" dirty="0" smtClean="0">
                <a:solidFill>
                  <a:srgbClr val="FFFF00"/>
                </a:solidFill>
              </a:rPr>
              <a:t>remember me </a:t>
            </a:r>
          </a:p>
          <a:p>
            <a:pPr marL="449263" lvl="0" indent="-449263"/>
            <a:r>
              <a:rPr lang="en-US" sz="3200" b="1" i="0" dirty="0" smtClean="0">
                <a:solidFill>
                  <a:srgbClr val="FFFF00"/>
                </a:solidFill>
              </a:rPr>
              <a:t>When </a:t>
            </a:r>
            <a:r>
              <a:rPr lang="en-US" sz="3200" b="1" i="0" dirty="0">
                <a:solidFill>
                  <a:srgbClr val="FFFF00"/>
                </a:solidFill>
              </a:rPr>
              <a:t>you come into your </a:t>
            </a:r>
            <a:r>
              <a:rPr lang="en-US" sz="3200" b="1" i="0" dirty="0" smtClean="0">
                <a:solidFill>
                  <a:srgbClr val="FFFF00"/>
                </a:solidFill>
              </a:rPr>
              <a:t>kingdom</a:t>
            </a:r>
            <a:r>
              <a:rPr lang="en-US" sz="3200" i="0" dirty="0" smtClean="0">
                <a:solidFill>
                  <a:srgbClr val="FFFF00"/>
                </a:solidFill>
              </a:rPr>
              <a:t> (</a:t>
            </a:r>
            <a:r>
              <a:rPr lang="en-US" sz="3200" i="0" dirty="0" err="1" smtClean="0">
                <a:solidFill>
                  <a:srgbClr val="FFFF00"/>
                </a:solidFill>
              </a:rPr>
              <a:t>bis</a:t>
            </a:r>
            <a:r>
              <a:rPr lang="en-US" sz="3200" i="0" dirty="0" smtClean="0">
                <a:solidFill>
                  <a:srgbClr val="FFFF00"/>
                </a:solidFill>
              </a:rPr>
              <a:t>)</a:t>
            </a:r>
          </a:p>
          <a:p>
            <a:pPr marL="449263" indent="-449263"/>
            <a:r>
              <a:rPr lang="fr-FR" sz="3200" i="0" dirty="0">
                <a:solidFill>
                  <a:srgbClr val="FFCCCC"/>
                </a:solidFill>
              </a:rPr>
              <a:t>« Jésus, souviens-toi de moi quand tu viendras dans ton Royaume </a:t>
            </a:r>
            <a:r>
              <a:rPr lang="fr-FR" sz="3200" i="0" dirty="0" smtClean="0">
                <a:solidFill>
                  <a:srgbClr val="FFCCCC"/>
                </a:solidFill>
              </a:rPr>
              <a:t>»</a:t>
            </a:r>
            <a:endParaRPr lang="fr-FR" sz="3200" i="0" dirty="0">
              <a:solidFill>
                <a:srgbClr val="FFCCC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740352" y="620688"/>
            <a:ext cx="11937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fr-FR" sz="3200" b="1" dirty="0" smtClean="0">
                <a:solidFill>
                  <a:srgbClr val="ECE0E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Taizé</a:t>
            </a:r>
            <a:endParaRPr lang="en-US" sz="2000" dirty="0">
              <a:solidFill>
                <a:srgbClr val="ECE0E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6" name="Picture 2" descr="Résultat de recherche d'images pour &quot;jesus remember me&quot;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39" y="2564904"/>
            <a:ext cx="6273015" cy="4293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097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5419</TotalTime>
  <Words>35</Words>
  <Application>Microsoft Office PowerPoint</Application>
  <PresentationFormat>Affichage à l'écran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DASSAULT SYSTEMES</cp:lastModifiedBy>
  <cp:revision>664</cp:revision>
  <cp:lastPrinted>2017-10-06T11:59:14Z</cp:lastPrinted>
  <dcterms:created xsi:type="dcterms:W3CDTF">2009-10-17T16:00:12Z</dcterms:created>
  <dcterms:modified xsi:type="dcterms:W3CDTF">2019-12-26T15:44:45Z</dcterms:modified>
</cp:coreProperties>
</file>