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  <p:sldMasterId id="2147483720" r:id="rId3"/>
  </p:sldMasterIdLst>
  <p:notesMasterIdLst>
    <p:notesMasterId r:id="rId5"/>
  </p:notesMasterIdLst>
  <p:handoutMasterIdLst>
    <p:handoutMasterId r:id="rId6"/>
  </p:handoutMasterIdLst>
  <p:sldIdLst>
    <p:sldId id="260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6498D77-FCBF-4716-B7F4-ECB18BC1527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8088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23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B535-FDB6-472D-A8FF-F49A5677C93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940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E1F9B-4EA3-4759-9365-72869AF1A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2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4E737-8318-4BF0-9147-2CAA634895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015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C7387-6EE4-436A-8620-1754E848C3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51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57148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DA7C6-EB1F-4409-8E52-C5F7EFAD8CE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7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EB789-BFD8-490C-86ED-C1005C6375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58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83B94-60A2-462B-AD5D-B3A30D35C4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469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D4AD-8BE0-4DD4-8503-055BE133C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864BF-6444-4C08-A475-2885EC33E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71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64AD-C780-40D6-80AE-36C80F258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26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cs typeface="+mn-cs"/>
              </a:defRPr>
            </a:lvl1pPr>
          </a:lstStyle>
          <a:p>
            <a:pPr>
              <a:defRPr/>
            </a:pPr>
            <a:fld id="{D40A32AF-632D-455B-8BB4-D4E8EF3F6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8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0" y="620688"/>
            <a:ext cx="9144000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3200" dirty="0">
                <a:solidFill>
                  <a:srgbClr val="FFFF00"/>
                </a:solidFill>
              </a:rPr>
              <a:t>Je veux voir Dieu, </a:t>
            </a:r>
            <a:endParaRPr lang="fr-FR" sz="3200" dirty="0" smtClean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dirty="0" smtClean="0">
                <a:solidFill>
                  <a:srgbClr val="FFFF00"/>
                </a:solidFill>
              </a:rPr>
              <a:t>Je </a:t>
            </a:r>
            <a:r>
              <a:rPr lang="fr-FR" sz="3200" dirty="0">
                <a:solidFill>
                  <a:srgbClr val="FFFF00"/>
                </a:solidFill>
              </a:rPr>
              <a:t>veux contempler mon sauveur,</a:t>
            </a:r>
          </a:p>
          <a:p>
            <a:pPr lvl="0">
              <a:defRPr/>
            </a:pPr>
            <a:r>
              <a:rPr lang="fr-FR" sz="3200" dirty="0">
                <a:solidFill>
                  <a:srgbClr val="FFFF00"/>
                </a:solidFill>
              </a:rPr>
              <a:t>Je veux puiser à sa lumière </a:t>
            </a:r>
            <a:endParaRPr lang="fr-FR" sz="3200" dirty="0" smtClean="0">
              <a:solidFill>
                <a:srgbClr val="FFFF00"/>
              </a:solidFill>
            </a:endParaRPr>
          </a:p>
          <a:p>
            <a:pPr lvl="0">
              <a:defRPr/>
            </a:pPr>
            <a:r>
              <a:rPr lang="fr-FR" sz="3200" dirty="0" smtClean="0">
                <a:solidFill>
                  <a:srgbClr val="FFFF00"/>
                </a:solidFill>
              </a:rPr>
              <a:t>La </a:t>
            </a:r>
            <a:r>
              <a:rPr lang="fr-FR" sz="3200" dirty="0">
                <a:solidFill>
                  <a:srgbClr val="FFFF00"/>
                </a:solidFill>
              </a:rPr>
              <a:t>joie infinie de mon cœur (bis)</a:t>
            </a:r>
            <a:endParaRPr kumimoji="0" lang="fr-FR" sz="1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514350" lvl="0" indent="-514350"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Dieu </a:t>
            </a:r>
            <a:r>
              <a:rPr lang="fr-FR" sz="3200" i="0" dirty="0">
                <a:solidFill>
                  <a:srgbClr val="FFFFFF"/>
                </a:solidFill>
              </a:rPr>
              <a:t>vivant, Dieu Trinité, tu demeures en moi. Viens y faire rayonner ta gloire </a:t>
            </a:r>
            <a:r>
              <a:rPr lang="fr-FR" sz="3200" i="0" dirty="0" smtClean="0">
                <a:solidFill>
                  <a:srgbClr val="FFFFFF"/>
                </a:solidFill>
              </a:rPr>
              <a:t>!</a:t>
            </a:r>
          </a:p>
          <a:p>
            <a:pPr marL="514350" lvl="0" indent="-514350">
              <a:spcBef>
                <a:spcPts val="600"/>
              </a:spcBef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Source </a:t>
            </a:r>
            <a:r>
              <a:rPr lang="fr-FR" sz="3200" i="0" dirty="0">
                <a:solidFill>
                  <a:srgbClr val="FFFFFF"/>
                </a:solidFill>
              </a:rPr>
              <a:t>infinie de bonté, fontaine de joie, Toi seul peux me rassasier, Seigneur </a:t>
            </a:r>
            <a:r>
              <a:rPr lang="fr-FR" sz="3200" i="0" dirty="0" smtClean="0">
                <a:solidFill>
                  <a:srgbClr val="FFFFFF"/>
                </a:solidFill>
              </a:rPr>
              <a:t>!</a:t>
            </a:r>
          </a:p>
          <a:p>
            <a:pPr marL="514350" lvl="0" indent="-514350">
              <a:spcBef>
                <a:spcPts val="600"/>
              </a:spcBef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Tout </a:t>
            </a:r>
            <a:r>
              <a:rPr lang="fr-FR" sz="3200" i="0" dirty="0">
                <a:solidFill>
                  <a:srgbClr val="FFFFFF"/>
                </a:solidFill>
              </a:rPr>
              <a:t>mon être te désire et mon cœur gémit : quand pourrai-je contempler ta face </a:t>
            </a:r>
            <a:r>
              <a:rPr lang="fr-FR" sz="3200" i="0" dirty="0" smtClean="0">
                <a:solidFill>
                  <a:srgbClr val="FFFFFF"/>
                </a:solidFill>
              </a:rPr>
              <a:t>?</a:t>
            </a:r>
          </a:p>
          <a:p>
            <a:pPr marL="514350" lvl="0" indent="-514350">
              <a:spcBef>
                <a:spcPts val="600"/>
              </a:spcBef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Par </a:t>
            </a:r>
            <a:r>
              <a:rPr lang="fr-FR" sz="3200" i="0" dirty="0">
                <a:solidFill>
                  <a:srgbClr val="FFFFFF"/>
                </a:solidFill>
              </a:rPr>
              <a:t>ma foi et mon amour, je m’ouvre à ta grâce. Que ta volonté se fasse en moi !</a:t>
            </a:r>
            <a:endParaRPr kumimoji="0" lang="fr-F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50825" y="44624"/>
            <a:ext cx="87137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d’entrée</a:t>
            </a:r>
          </a:p>
        </p:txBody>
      </p:sp>
    </p:spTree>
    <p:extLst>
      <p:ext uri="{BB962C8B-B14F-4D97-AF65-F5344CB8AC3E}">
        <p14:creationId xmlns:p14="http://schemas.microsoft.com/office/powerpoint/2010/main" val="157688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5453</TotalTime>
  <Words>105</Words>
  <Application>Microsoft Office PowerPoint</Application>
  <PresentationFormat>Affichage à l'écran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Comic Sans MS</vt:lpstr>
      <vt:lpstr>Modèle par défaut</vt:lpstr>
      <vt:lpstr>1_Modèle par défaut</vt:lpstr>
      <vt:lpstr>3_Modèle par défaut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DAIREAUX François</cp:lastModifiedBy>
  <cp:revision>673</cp:revision>
  <cp:lastPrinted>2017-10-06T11:59:14Z</cp:lastPrinted>
  <dcterms:created xsi:type="dcterms:W3CDTF">2009-10-17T16:00:12Z</dcterms:created>
  <dcterms:modified xsi:type="dcterms:W3CDTF">2023-05-03T20:09:10Z</dcterms:modified>
</cp:coreProperties>
</file>