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32" r:id="rId3"/>
  </p:sldMasterIdLst>
  <p:notesMasterIdLst>
    <p:notesMasterId r:id="rId7"/>
  </p:notesMasterIdLst>
  <p:handoutMasterIdLst>
    <p:handoutMasterId r:id="rId8"/>
  </p:handoutMasterIdLst>
  <p:sldIdLst>
    <p:sldId id="261" r:id="rId4"/>
    <p:sldId id="262" r:id="rId5"/>
    <p:sldId id="263" r:id="rId6"/>
  </p:sldIdLst>
  <p:sldSz cx="9144000" cy="6858000" type="screen4x3"/>
  <p:notesSz cx="6805613" cy="99441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FF"/>
    <a:srgbClr val="99CCFF"/>
    <a:srgbClr val="FFCCCC"/>
    <a:srgbClr val="FFCC99"/>
    <a:srgbClr val="00FF00"/>
    <a:srgbClr val="CCCCFF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393" autoAdjust="0"/>
  </p:normalViewPr>
  <p:slideViewPr>
    <p:cSldViewPr>
      <p:cViewPr varScale="1">
        <p:scale>
          <a:sx n="90" d="100"/>
          <a:sy n="90" d="100"/>
        </p:scale>
        <p:origin x="126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3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2C5623-138F-453E-8A2F-FA129D937EE1}" type="datetimeFigureOut">
              <a:rPr lang="fr-FR"/>
              <a:pPr>
                <a:defRPr/>
              </a:pPr>
              <a:t>01/09/2023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F42A0B-A3A3-4526-AE94-6995EEA9A7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532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cs typeface="+mn-cs"/>
              </a:defRPr>
            </a:lvl1pPr>
          </a:lstStyle>
          <a:p>
            <a:pPr>
              <a:defRPr/>
            </a:pPr>
            <a:fld id="{7EE613F4-F660-4A51-BCEA-1D03D6D0A3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052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CC3FB9-48E2-4348-9F94-2E0EDE6FCFF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25546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CC3FB9-48E2-4348-9F94-2E0EDE6FCFF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596958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CC3FB9-48E2-4348-9F94-2E0EDE6FCFF1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79546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0"/>
          </p:nvPr>
        </p:nvSpPr>
        <p:spPr>
          <a:xfrm>
            <a:off x="0" y="692150"/>
            <a:ext cx="9144000" cy="6165850"/>
          </a:xfrm>
        </p:spPr>
        <p:txBody>
          <a:bodyPr/>
          <a:lstStyle>
            <a:lvl1pPr marL="342900" indent="-342900">
              <a:defRPr/>
            </a:lvl1pPr>
            <a:lvl2pPr>
              <a:buNone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12AC8-BF65-4A6A-BCB1-78828E9D9D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51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B535-FDB6-472D-A8FF-F49A5677C9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154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E1F9B-4EA3-4759-9365-72869AF1AF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101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E737-8318-4BF0-9147-2CAA634895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908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C7387-6EE4-436A-8620-1754E848C3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554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r-FR" sz="4000" dirty="0" smtClean="0">
                <a:solidFill>
                  <a:schemeClr val="bg1"/>
                </a:solidFill>
              </a:rPr>
              <a:t>1/ Titre chant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2447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0"/>
          </p:nvPr>
        </p:nvSpPr>
        <p:spPr>
          <a:xfrm>
            <a:off x="0" y="692150"/>
            <a:ext cx="9144000" cy="6165850"/>
          </a:xfrm>
        </p:spPr>
        <p:txBody>
          <a:bodyPr/>
          <a:lstStyle>
            <a:lvl1pPr marL="342900" indent="-342900">
              <a:defRPr/>
            </a:lvl1pPr>
            <a:lvl2pPr>
              <a:buNone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2916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0"/>
          </p:nvPr>
        </p:nvSpPr>
        <p:spPr>
          <a:xfrm>
            <a:off x="0" y="692150"/>
            <a:ext cx="9144000" cy="6165850"/>
          </a:xfrm>
        </p:spPr>
        <p:txBody>
          <a:bodyPr/>
          <a:lstStyle>
            <a:lvl1pPr marL="342900" indent="-342900">
              <a:defRPr/>
            </a:lvl1pPr>
            <a:lvl2pPr>
              <a:buNone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3399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57148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DA7C6-EB1F-4409-8E52-C5F7EFAD8C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72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EB789-BFD8-490C-86ED-C1005C637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02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83B94-60A2-462B-AD5D-B3A30D35C4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40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D4AD-8BE0-4DD4-8503-055BE133CA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4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864BF-6444-4C08-A475-2885EC33E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4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64AD-C780-40D6-80AE-36C80F2585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60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4704"/>
            <a:ext cx="9144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None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4704"/>
            <a:ext cx="9144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9968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9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None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cs typeface="+mn-cs"/>
              </a:defRPr>
            </a:lvl1pPr>
          </a:lstStyle>
          <a:p>
            <a:pPr>
              <a:defRPr/>
            </a:pPr>
            <a:fld id="{D40A32AF-632D-455B-8BB4-D4E8EF3F64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9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ZoneTexte 3"/>
          <p:cNvSpPr txBox="1">
            <a:spLocks noChangeArrowheads="1"/>
          </p:cNvSpPr>
          <p:nvPr/>
        </p:nvSpPr>
        <p:spPr bwMode="auto">
          <a:xfrm>
            <a:off x="0" y="908720"/>
            <a:ext cx="9525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veux chanter ton amour, Seigneur,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Chaque instant de ma vie.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Danser pour toi en chantant ma joie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Et glorifier ton Nom. 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	Ton amour pour nous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Est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plus fort que tout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Et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tu veux nous donner la vie,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Nous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embraser par ton Esprit. 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Gloire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à toi 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l’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: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Chant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d’entrée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99CC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6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ZoneTexte 3"/>
          <p:cNvSpPr txBox="1">
            <a:spLocks noChangeArrowheads="1"/>
          </p:cNvSpPr>
          <p:nvPr/>
        </p:nvSpPr>
        <p:spPr bwMode="auto">
          <a:xfrm>
            <a:off x="0" y="908720"/>
            <a:ext cx="9525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veux chanter ton amour, Seigneur,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Chaque instant de ma vie.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Danser pour toi en chantant ma joie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Et glorifier ton Nom. 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2.	Oui, tu es mon Dieu,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Tu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es mon Seigneur.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Toi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seul es mon libérateur,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Le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rocher sur qui je m´appuie.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Gloire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à toi 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l’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: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Chant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d’entrée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99CC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ZoneTexte 3"/>
          <p:cNvSpPr txBox="1">
            <a:spLocks noChangeArrowheads="1"/>
          </p:cNvSpPr>
          <p:nvPr/>
        </p:nvSpPr>
        <p:spPr bwMode="auto">
          <a:xfrm>
            <a:off x="0" y="908720"/>
            <a:ext cx="9525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Je veux chanter ton amour, Seigneur,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Chaque instant de ma vie.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Danser pour toi en chantant ma joie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Et glorifier ton Nom. 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endParaRPr kumimoji="0" lang="fr-FR" sz="28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Avec toi, Seigneur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Je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n´ai peur de rien.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Tu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es là sur tous mes chemins.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Tu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m´apprends à vivre l´amour.</a:t>
            </a:r>
          </a:p>
          <a:p>
            <a:pPr marL="541338" marR="0" lvl="0" indent="-5413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Gloire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à toi 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Liturgie de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l’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accueil :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Chant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charset="0"/>
              </a:rPr>
              <a:t>d’entrée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99CC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33256"/>
            <a:ext cx="1143000" cy="874426"/>
          </a:xfrm>
          <a:prstGeom prst="roundRect">
            <a:avLst>
              <a:gd name="adj" fmla="val 18561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36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5453</TotalTime>
  <Words>207</Words>
  <Application>Microsoft Office PowerPoint</Application>
  <PresentationFormat>Affichage à l'écran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Comic Sans MS</vt:lpstr>
      <vt:lpstr>Modèle par défaut</vt:lpstr>
      <vt:lpstr>1_Modèle par défaut</vt:lpstr>
      <vt:lpstr>5_Modèle par défaut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MANU MARGOT</dc:creator>
  <cp:lastModifiedBy>François Daireaux</cp:lastModifiedBy>
  <cp:revision>674</cp:revision>
  <cp:lastPrinted>2017-10-06T11:59:14Z</cp:lastPrinted>
  <dcterms:created xsi:type="dcterms:W3CDTF">2009-10-17T16:00:12Z</dcterms:created>
  <dcterms:modified xsi:type="dcterms:W3CDTF">2023-09-01T06:39:29Z</dcterms:modified>
</cp:coreProperties>
</file>