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6" r:id="rId2"/>
    <p:sldMasterId id="2147483732" r:id="rId3"/>
  </p:sldMasterIdLst>
  <p:notesMasterIdLst>
    <p:notesMasterId r:id="rId7"/>
  </p:notesMasterIdLst>
  <p:handoutMasterIdLst>
    <p:handoutMasterId r:id="rId8"/>
  </p:handoutMasterIdLst>
  <p:sldIdLst>
    <p:sldId id="261" r:id="rId4"/>
    <p:sldId id="262" r:id="rId5"/>
    <p:sldId id="263" r:id="rId6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90" d="100"/>
          <a:sy n="90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01/09/2023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CC3FB9-48E2-4348-9F94-2E0EDE6FCFF1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255469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CC3FB9-48E2-4348-9F94-2E0EDE6FCFF1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596958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CC3FB9-48E2-4348-9F94-2E0EDE6FCFF1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795465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051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4B535-FDB6-472D-A8FF-F49A5677C93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4154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E1F9B-4EA3-4759-9365-72869AF1AF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7101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4E737-8318-4BF0-9147-2CAA634895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9082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C7387-6EE4-436A-8620-1754E848C3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554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8229600" cy="685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fr-FR" sz="4000" dirty="0" smtClean="0">
                <a:solidFill>
                  <a:schemeClr val="bg1"/>
                </a:solidFill>
              </a:rPr>
              <a:t>1/ Titre chant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2447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29162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33995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57148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DA7C6-EB1F-4409-8E52-C5F7EFAD8C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772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EB789-BFD8-490C-86ED-C1005C6375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1022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83B94-60A2-462B-AD5D-B3A30D35C4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440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ED4AD-8BE0-4DD4-8503-055BE133CA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5494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864BF-6444-4C08-A475-2885EC33E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245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364AD-C780-40D6-80AE-36C80F2585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0602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79968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9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cs typeface="+mn-cs"/>
              </a:defRPr>
            </a:lvl1pPr>
          </a:lstStyle>
          <a:p>
            <a:pPr>
              <a:defRPr/>
            </a:pPr>
            <a:fld id="{D40A32AF-632D-455B-8BB4-D4E8EF3F64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96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ZoneTexte 3"/>
          <p:cNvSpPr txBox="1">
            <a:spLocks noChangeArrowheads="1"/>
          </p:cNvSpPr>
          <p:nvPr/>
        </p:nvSpPr>
        <p:spPr bwMode="auto">
          <a:xfrm>
            <a:off x="0" y="908720"/>
            <a:ext cx="95250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Je veux chanter ton amour, Seigneur,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Chaque instant de ma vie.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Danser pour toi en chantant ma joie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Et glorifier ton Nom. </a:t>
            </a:r>
          </a:p>
          <a:p>
            <a:pPr marL="541338" marR="0" lvl="0" indent="-5413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541338" marR="0" lvl="0" indent="-5413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.	Ton amour pour nous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Est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plus fort que tout</a:t>
            </a:r>
          </a:p>
          <a:p>
            <a:pPr marL="541338" marR="0" lvl="0" indent="-5413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Et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tu veux nous donner la vie,</a:t>
            </a:r>
          </a:p>
          <a:p>
            <a:pPr marL="541338" marR="0" lvl="0" indent="-5413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Nous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embraser par ton Esprit. </a:t>
            </a:r>
          </a:p>
          <a:p>
            <a:pPr marL="541338" marR="0" lvl="0" indent="-5413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Gloire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à toi !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 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4462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l’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accueil :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Chant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d’entrée 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6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ZoneTexte 3"/>
          <p:cNvSpPr txBox="1">
            <a:spLocks noChangeArrowheads="1"/>
          </p:cNvSpPr>
          <p:nvPr/>
        </p:nvSpPr>
        <p:spPr bwMode="auto">
          <a:xfrm>
            <a:off x="0" y="908720"/>
            <a:ext cx="95250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Je veux chanter ton amour, Seigneur,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Chaque instant de ma vie.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Danser pour toi en chantant ma joie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Et glorifier ton Nom. </a:t>
            </a:r>
          </a:p>
          <a:p>
            <a:pPr marL="541338" marR="0" lvl="0" indent="-5413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541338" marR="0" lvl="0" indent="-5413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2.	Oui, tu es mon Dieu,</a:t>
            </a:r>
          </a:p>
          <a:p>
            <a:pPr marL="541338" marR="0" lvl="0" indent="-5413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Tu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es mon Seigneur.</a:t>
            </a:r>
          </a:p>
          <a:p>
            <a:pPr marL="541338" marR="0" lvl="0" indent="-5413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Toi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seul es mon libérateur,</a:t>
            </a:r>
          </a:p>
          <a:p>
            <a:pPr marL="541338" marR="0" lvl="0" indent="-5413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Le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rocher sur qui je m´appuie.</a:t>
            </a:r>
          </a:p>
          <a:p>
            <a:pPr marL="541338" marR="0" lvl="0" indent="-5413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Gloire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à toi 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 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4462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l’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accueil :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Chant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d’entrée 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01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ZoneTexte 3"/>
          <p:cNvSpPr txBox="1">
            <a:spLocks noChangeArrowheads="1"/>
          </p:cNvSpPr>
          <p:nvPr/>
        </p:nvSpPr>
        <p:spPr bwMode="auto">
          <a:xfrm>
            <a:off x="0" y="908720"/>
            <a:ext cx="95250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Je veux chanter ton amour, Seigneur,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Chaque instant de ma vie.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Danser pour toi en chantant ma joie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Et glorifier ton Nom. </a:t>
            </a:r>
          </a:p>
          <a:p>
            <a:pPr marL="541338" marR="0" lvl="0" indent="-5413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541338" marR="0" lvl="0" indent="-5413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3.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Avec toi, Seigneur</a:t>
            </a:r>
          </a:p>
          <a:p>
            <a:pPr marL="541338" marR="0" lvl="0" indent="-5413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Je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n´ai peur de rien.</a:t>
            </a:r>
          </a:p>
          <a:p>
            <a:pPr marL="541338" marR="0" lvl="0" indent="-5413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Tu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es là sur tous mes chemins.</a:t>
            </a:r>
          </a:p>
          <a:p>
            <a:pPr marL="541338" marR="0" lvl="0" indent="-5413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Tu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m´apprends à vivre l´amour.</a:t>
            </a:r>
          </a:p>
          <a:p>
            <a:pPr marL="541338" marR="0" lvl="0" indent="-5413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Gloire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à toi 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 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4462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l’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accueil :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Chant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d’entrée 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360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5453</TotalTime>
  <Words>207</Words>
  <Application>Microsoft Office PowerPoint</Application>
  <PresentationFormat>Affichage à l'écran (4:3)</PresentationFormat>
  <Paragraphs>39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Comic Sans MS</vt:lpstr>
      <vt:lpstr>Modèle par défaut</vt:lpstr>
      <vt:lpstr>1_Modèle par défaut</vt:lpstr>
      <vt:lpstr>5_Modèle par défaut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François Daireaux</cp:lastModifiedBy>
  <cp:revision>674</cp:revision>
  <cp:lastPrinted>2017-10-06T11:59:14Z</cp:lastPrinted>
  <dcterms:created xsi:type="dcterms:W3CDTF">2009-10-17T16:00:12Z</dcterms:created>
  <dcterms:modified xsi:type="dcterms:W3CDTF">2023-09-01T06:39:29Z</dcterms:modified>
</cp:coreProperties>
</file>