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6" r:id="rId2"/>
  </p:sldMasterIdLst>
  <p:notesMasterIdLst>
    <p:notesMasterId r:id="rId8"/>
  </p:notesMasterIdLst>
  <p:handoutMasterIdLst>
    <p:handoutMasterId r:id="rId9"/>
  </p:handout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90" d="100"/>
          <a:sy n="90" d="100"/>
        </p:scale>
        <p:origin x="126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25/09/2023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 txBox="1">
            <a:spLocks noGrp="1" noChangeArrowheads="1"/>
          </p:cNvSpPr>
          <p:nvPr/>
        </p:nvSpPr>
        <p:spPr bwMode="auto">
          <a:xfrm>
            <a:off x="3735562" y="10089451"/>
            <a:ext cx="2857773" cy="531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CC3FB9-48E2-4348-9F94-2E0EDE6FCFF1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4741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 txBox="1">
            <a:spLocks noGrp="1" noChangeArrowheads="1"/>
          </p:cNvSpPr>
          <p:nvPr/>
        </p:nvSpPr>
        <p:spPr bwMode="auto">
          <a:xfrm>
            <a:off x="3735562" y="10089451"/>
            <a:ext cx="2857773" cy="531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CC3FB9-48E2-4348-9F94-2E0EDE6FCFF1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9990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 txBox="1">
            <a:spLocks noGrp="1" noChangeArrowheads="1"/>
          </p:cNvSpPr>
          <p:nvPr/>
        </p:nvSpPr>
        <p:spPr bwMode="auto">
          <a:xfrm>
            <a:off x="3735562" y="10089451"/>
            <a:ext cx="2857773" cy="531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CC3FB9-48E2-4348-9F94-2E0EDE6FCFF1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509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 txBox="1">
            <a:spLocks noGrp="1" noChangeArrowheads="1"/>
          </p:cNvSpPr>
          <p:nvPr/>
        </p:nvSpPr>
        <p:spPr bwMode="auto">
          <a:xfrm>
            <a:off x="3735562" y="10089451"/>
            <a:ext cx="2857773" cy="531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CC3FB9-48E2-4348-9F94-2E0EDE6FCFF1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9018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 txBox="1">
            <a:spLocks noGrp="1" noChangeArrowheads="1"/>
          </p:cNvSpPr>
          <p:nvPr/>
        </p:nvSpPr>
        <p:spPr bwMode="auto">
          <a:xfrm>
            <a:off x="3735562" y="10089451"/>
            <a:ext cx="2857773" cy="531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CC3FB9-48E2-4348-9F94-2E0EDE6FCFF1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0764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 hasCustomPrompt="1"/>
          </p:nvPr>
        </p:nvSpPr>
        <p:spPr>
          <a:xfrm>
            <a:off x="457200" y="0"/>
            <a:ext cx="8229600" cy="685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fr-FR" sz="4000" dirty="0">
                <a:solidFill>
                  <a:schemeClr val="bg1"/>
                </a:solidFill>
              </a:rPr>
              <a:t>1/ Titre chant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3839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29162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933995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20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799689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9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ZoneTexte 3"/>
          <p:cNvSpPr txBox="1">
            <a:spLocks noChangeArrowheads="1"/>
          </p:cNvSpPr>
          <p:nvPr/>
        </p:nvSpPr>
        <p:spPr bwMode="auto">
          <a:xfrm>
            <a:off x="0" y="908720"/>
            <a:ext cx="952500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tabLst>
                <a:tab pos="346075" algn="l"/>
              </a:tabLst>
              <a:defRPr/>
            </a:pPr>
            <a:r>
              <a:rPr lang="fr-FR" sz="3200" b="1" dirty="0">
                <a:solidFill>
                  <a:srgbClr val="FFFF00"/>
                </a:solidFill>
              </a:rPr>
              <a:t>Je t'exalte ô </a:t>
            </a:r>
            <a:r>
              <a:rPr lang="fr-FR" sz="3200" b="1" dirty="0" smtClean="0">
                <a:solidFill>
                  <a:srgbClr val="FFFF00"/>
                </a:solidFill>
              </a:rPr>
              <a:t>Roi </a:t>
            </a:r>
            <a:r>
              <a:rPr lang="fr-FR" sz="3200" b="1" dirty="0">
                <a:solidFill>
                  <a:srgbClr val="FFFF00"/>
                </a:solidFill>
              </a:rPr>
              <a:t>mon Dieu</a:t>
            </a:r>
          </a:p>
          <a:p>
            <a:pPr lvl="0">
              <a:tabLst>
                <a:tab pos="346075" algn="l"/>
              </a:tabLst>
              <a:defRPr/>
            </a:pPr>
            <a:r>
              <a:rPr lang="fr-FR" sz="3200" b="1" dirty="0">
                <a:solidFill>
                  <a:srgbClr val="FFFF00"/>
                </a:solidFill>
              </a:rPr>
              <a:t>Je bénis ton nom à jamais,</a:t>
            </a:r>
          </a:p>
          <a:p>
            <a:pPr lvl="0">
              <a:tabLst>
                <a:tab pos="346075" algn="l"/>
              </a:tabLst>
              <a:defRPr/>
            </a:pPr>
            <a:r>
              <a:rPr lang="fr-FR" sz="3200" b="1" dirty="0">
                <a:solidFill>
                  <a:srgbClr val="FFFF00"/>
                </a:solidFill>
              </a:rPr>
              <a:t>Je veux te bénir chaque jour,</a:t>
            </a:r>
          </a:p>
          <a:p>
            <a:pPr lvl="0">
              <a:tabLst>
                <a:tab pos="346075" algn="l"/>
              </a:tabLst>
              <a:defRPr/>
            </a:pPr>
            <a:r>
              <a:rPr lang="fr-FR" sz="3200" b="1" dirty="0">
                <a:solidFill>
                  <a:srgbClr val="FFFF00"/>
                </a:solidFill>
              </a:rPr>
              <a:t>Louer ton nom toujours et à jamais.</a:t>
            </a:r>
          </a:p>
          <a:p>
            <a:pPr marL="541338" marR="0" lvl="0" indent="-5413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endParaRPr kumimoji="0" lang="fr-FR" sz="28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541338" lvl="0" indent="-541338"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1.	</a:t>
            </a:r>
            <a:r>
              <a:rPr lang="fr-FR" sz="3200" i="0" dirty="0" smtClean="0">
                <a:solidFill>
                  <a:srgbClr val="FFFFFF"/>
                </a:solidFill>
              </a:rPr>
              <a:t>Le </a:t>
            </a:r>
            <a:r>
              <a:rPr lang="fr-FR" sz="3200" i="0" dirty="0">
                <a:solidFill>
                  <a:srgbClr val="FFFFFF"/>
                </a:solidFill>
              </a:rPr>
              <a:t>Seigneur est tendresse et pitié,</a:t>
            </a:r>
          </a:p>
          <a:p>
            <a:pPr marL="541338" lvl="0" indent="-541338">
              <a:defRPr/>
            </a:pPr>
            <a:r>
              <a:rPr lang="fr-FR" sz="3200" i="0" dirty="0">
                <a:solidFill>
                  <a:srgbClr val="FFFFFF"/>
                </a:solidFill>
              </a:rPr>
              <a:t>	</a:t>
            </a:r>
            <a:r>
              <a:rPr lang="fr-FR" sz="3200" i="0" dirty="0" smtClean="0">
                <a:solidFill>
                  <a:srgbClr val="FFFFFF"/>
                </a:solidFill>
              </a:rPr>
              <a:t>Il </a:t>
            </a:r>
            <a:r>
              <a:rPr lang="fr-FR" sz="3200" i="0" dirty="0">
                <a:solidFill>
                  <a:srgbClr val="FFFFFF"/>
                </a:solidFill>
              </a:rPr>
              <a:t>est lent à la colère et plein d'amour,</a:t>
            </a:r>
          </a:p>
          <a:p>
            <a:pPr marL="541338" lvl="0" indent="-541338"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Le </a:t>
            </a:r>
            <a:r>
              <a:rPr lang="fr-FR" sz="3200" i="0" dirty="0">
                <a:solidFill>
                  <a:srgbClr val="FFFFFF"/>
                </a:solidFill>
              </a:rPr>
              <a:t>Seigneur est bonté envers tous,</a:t>
            </a:r>
          </a:p>
          <a:p>
            <a:pPr marL="541338" lvl="0" indent="-541338"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Ses </a:t>
            </a:r>
            <a:r>
              <a:rPr lang="fr-FR" sz="3200" i="0" dirty="0">
                <a:solidFill>
                  <a:srgbClr val="FFFFFF"/>
                </a:solidFill>
              </a:rPr>
              <a:t>tendresses vont à toutes ses œuvres</a:t>
            </a:r>
            <a:r>
              <a:rPr lang="fr-FR" sz="3200" i="0" dirty="0" smtClean="0">
                <a:solidFill>
                  <a:srgbClr val="FFFFFF"/>
                </a:solidFill>
              </a:rPr>
              <a:t>.</a:t>
            </a:r>
            <a:endParaRPr lang="fr-FR" sz="3200" i="0" dirty="0">
              <a:solidFill>
                <a:srgbClr val="FFFFFF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4462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l’</a:t>
            </a:r>
            <a:r>
              <a:rPr kumimoji="0" lang="fr-FR" sz="2800" b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accueil :</a:t>
            </a:r>
            <a:r>
              <a:rPr kumimoji="0" lang="fr-FR" sz="2800" b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fr-FR" sz="2800" b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Chant d’entrée </a:t>
            </a:r>
          </a:p>
        </p:txBody>
      </p:sp>
    </p:spTree>
    <p:extLst>
      <p:ext uri="{BB962C8B-B14F-4D97-AF65-F5344CB8AC3E}">
        <p14:creationId xmlns:p14="http://schemas.microsoft.com/office/powerpoint/2010/main" val="478737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ZoneTexte 3"/>
          <p:cNvSpPr txBox="1">
            <a:spLocks noChangeArrowheads="1"/>
          </p:cNvSpPr>
          <p:nvPr/>
        </p:nvSpPr>
        <p:spPr bwMode="auto">
          <a:xfrm>
            <a:off x="0" y="908720"/>
            <a:ext cx="952500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tabLst>
                <a:tab pos="346075" algn="l"/>
              </a:tabLst>
              <a:defRPr/>
            </a:pPr>
            <a:r>
              <a:rPr lang="fr-FR" sz="3200" b="1" dirty="0">
                <a:solidFill>
                  <a:srgbClr val="FFFF00"/>
                </a:solidFill>
              </a:rPr>
              <a:t>Je t'exalte ô </a:t>
            </a:r>
            <a:r>
              <a:rPr lang="fr-FR" sz="3200" b="1" dirty="0" smtClean="0">
                <a:solidFill>
                  <a:srgbClr val="FFFF00"/>
                </a:solidFill>
              </a:rPr>
              <a:t>Roi </a:t>
            </a:r>
            <a:r>
              <a:rPr lang="fr-FR" sz="3200" b="1" dirty="0">
                <a:solidFill>
                  <a:srgbClr val="FFFF00"/>
                </a:solidFill>
              </a:rPr>
              <a:t>mon Dieu</a:t>
            </a:r>
          </a:p>
          <a:p>
            <a:pPr lvl="0">
              <a:tabLst>
                <a:tab pos="346075" algn="l"/>
              </a:tabLst>
              <a:defRPr/>
            </a:pPr>
            <a:r>
              <a:rPr lang="fr-FR" sz="3200" b="1" dirty="0">
                <a:solidFill>
                  <a:srgbClr val="FFFF00"/>
                </a:solidFill>
              </a:rPr>
              <a:t>Je bénis ton nom à jamais,</a:t>
            </a:r>
          </a:p>
          <a:p>
            <a:pPr lvl="0">
              <a:tabLst>
                <a:tab pos="346075" algn="l"/>
              </a:tabLst>
              <a:defRPr/>
            </a:pPr>
            <a:r>
              <a:rPr lang="fr-FR" sz="3200" b="1" dirty="0">
                <a:solidFill>
                  <a:srgbClr val="FFFF00"/>
                </a:solidFill>
              </a:rPr>
              <a:t>Je veux te bénir chaque jour,</a:t>
            </a:r>
          </a:p>
          <a:p>
            <a:pPr lvl="0">
              <a:tabLst>
                <a:tab pos="346075" algn="l"/>
              </a:tabLst>
              <a:defRPr/>
            </a:pPr>
            <a:r>
              <a:rPr lang="fr-FR" sz="3200" b="1" dirty="0">
                <a:solidFill>
                  <a:srgbClr val="FFFF00"/>
                </a:solidFill>
              </a:rPr>
              <a:t>Louer ton nom toujours et à jamais.</a:t>
            </a:r>
          </a:p>
          <a:p>
            <a:pPr marL="541338" marR="0" lvl="0" indent="-5413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endParaRPr kumimoji="0" lang="fr-FR" sz="28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541338" lvl="0" indent="-541338">
              <a:buFont typeface="+mj-lt"/>
              <a:buAutoNum type="arabicPeriod" startAt="2"/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Je </a:t>
            </a:r>
            <a:r>
              <a:rPr lang="fr-FR" sz="3200" i="0" dirty="0">
                <a:solidFill>
                  <a:srgbClr val="FFFFFF"/>
                </a:solidFill>
              </a:rPr>
              <a:t>veux te bénir chaque jour,</a:t>
            </a:r>
          </a:p>
          <a:p>
            <a:pPr marL="541338" lvl="0" indent="-541338"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Louer </a:t>
            </a:r>
            <a:r>
              <a:rPr lang="fr-FR" sz="3200" i="0" dirty="0">
                <a:solidFill>
                  <a:srgbClr val="FFFFFF"/>
                </a:solidFill>
              </a:rPr>
              <a:t>ton nom toujours et à jamais !</a:t>
            </a:r>
          </a:p>
          <a:p>
            <a:pPr marL="541338" lvl="0" indent="-541338"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Dieu </a:t>
            </a:r>
            <a:r>
              <a:rPr lang="fr-FR" sz="3200" i="0" dirty="0">
                <a:solidFill>
                  <a:srgbClr val="FFFFFF"/>
                </a:solidFill>
              </a:rPr>
              <a:t>grand est louable hautement,</a:t>
            </a:r>
          </a:p>
          <a:p>
            <a:pPr marL="541338" lvl="0" indent="-541338"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Point </a:t>
            </a:r>
            <a:r>
              <a:rPr lang="fr-FR" sz="3200" i="0" dirty="0">
                <a:solidFill>
                  <a:srgbClr val="FFFFFF"/>
                </a:solidFill>
              </a:rPr>
              <a:t>de mesure à sa grandeur</a:t>
            </a:r>
            <a:r>
              <a:rPr lang="fr-FR" sz="3200" i="0" dirty="0" smtClean="0">
                <a:solidFill>
                  <a:srgbClr val="FFFFFF"/>
                </a:solidFill>
              </a:rPr>
              <a:t>.</a:t>
            </a:r>
            <a:endParaRPr lang="fr-FR" sz="3200" i="0" dirty="0">
              <a:solidFill>
                <a:srgbClr val="FFFFFF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4462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l’</a:t>
            </a:r>
            <a:r>
              <a:rPr kumimoji="0" lang="fr-FR" sz="2800" b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accueil :</a:t>
            </a:r>
            <a:r>
              <a:rPr kumimoji="0" lang="fr-FR" sz="2800" b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fr-FR" sz="2800" b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Chant d’entrée </a:t>
            </a:r>
          </a:p>
        </p:txBody>
      </p:sp>
    </p:spTree>
    <p:extLst>
      <p:ext uri="{BB962C8B-B14F-4D97-AF65-F5344CB8AC3E}">
        <p14:creationId xmlns:p14="http://schemas.microsoft.com/office/powerpoint/2010/main" val="3240562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ZoneTexte 3"/>
          <p:cNvSpPr txBox="1">
            <a:spLocks noChangeArrowheads="1"/>
          </p:cNvSpPr>
          <p:nvPr/>
        </p:nvSpPr>
        <p:spPr bwMode="auto">
          <a:xfrm>
            <a:off x="0" y="908720"/>
            <a:ext cx="952500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tabLst>
                <a:tab pos="346075" algn="l"/>
              </a:tabLst>
              <a:defRPr/>
            </a:pPr>
            <a:r>
              <a:rPr lang="fr-FR" sz="3200" b="1" dirty="0">
                <a:solidFill>
                  <a:srgbClr val="FFFF00"/>
                </a:solidFill>
              </a:rPr>
              <a:t>Je t'exalte ô </a:t>
            </a:r>
            <a:r>
              <a:rPr lang="fr-FR" sz="3200" b="1" dirty="0" smtClean="0">
                <a:solidFill>
                  <a:srgbClr val="FFFF00"/>
                </a:solidFill>
              </a:rPr>
              <a:t>Roi </a:t>
            </a:r>
            <a:r>
              <a:rPr lang="fr-FR" sz="3200" b="1" dirty="0">
                <a:solidFill>
                  <a:srgbClr val="FFFF00"/>
                </a:solidFill>
              </a:rPr>
              <a:t>mon Dieu</a:t>
            </a:r>
          </a:p>
          <a:p>
            <a:pPr lvl="0">
              <a:tabLst>
                <a:tab pos="346075" algn="l"/>
              </a:tabLst>
              <a:defRPr/>
            </a:pPr>
            <a:r>
              <a:rPr lang="fr-FR" sz="3200" b="1" dirty="0">
                <a:solidFill>
                  <a:srgbClr val="FFFF00"/>
                </a:solidFill>
              </a:rPr>
              <a:t>Je bénis ton nom à jamais,</a:t>
            </a:r>
          </a:p>
          <a:p>
            <a:pPr lvl="0">
              <a:tabLst>
                <a:tab pos="346075" algn="l"/>
              </a:tabLst>
              <a:defRPr/>
            </a:pPr>
            <a:r>
              <a:rPr lang="fr-FR" sz="3200" b="1" dirty="0">
                <a:solidFill>
                  <a:srgbClr val="FFFF00"/>
                </a:solidFill>
              </a:rPr>
              <a:t>Je veux te bénir chaque jour,</a:t>
            </a:r>
          </a:p>
          <a:p>
            <a:pPr lvl="0">
              <a:tabLst>
                <a:tab pos="346075" algn="l"/>
              </a:tabLst>
              <a:defRPr/>
            </a:pPr>
            <a:r>
              <a:rPr lang="fr-FR" sz="3200" b="1" dirty="0">
                <a:solidFill>
                  <a:srgbClr val="FFFF00"/>
                </a:solidFill>
              </a:rPr>
              <a:t>Louer ton nom toujours et à jamais.</a:t>
            </a:r>
          </a:p>
          <a:p>
            <a:pPr marL="541338" marR="0" lvl="0" indent="-5413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endParaRPr kumimoji="0" lang="fr-FR" sz="28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541338" lvl="0" indent="-541338">
              <a:buFont typeface="+mj-lt"/>
              <a:buAutoNum type="arabicPeriod" startAt="3"/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Que </a:t>
            </a:r>
            <a:r>
              <a:rPr lang="fr-FR" sz="3200" i="0" dirty="0">
                <a:solidFill>
                  <a:srgbClr val="FFFFFF"/>
                </a:solidFill>
              </a:rPr>
              <a:t>tes œuvres, Seigneur te rendent grâce,</a:t>
            </a:r>
          </a:p>
          <a:p>
            <a:pPr marL="541338" lvl="0" indent="-541338"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Que </a:t>
            </a:r>
            <a:r>
              <a:rPr lang="fr-FR" sz="3200" i="0" dirty="0">
                <a:solidFill>
                  <a:srgbClr val="FFFFFF"/>
                </a:solidFill>
              </a:rPr>
              <a:t>tes amis, bénissent ton nom,</a:t>
            </a:r>
          </a:p>
          <a:p>
            <a:pPr marL="541338" lvl="0" indent="-541338"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Qu'ils </a:t>
            </a:r>
            <a:r>
              <a:rPr lang="fr-FR" sz="3200" i="0" dirty="0">
                <a:solidFill>
                  <a:srgbClr val="FFFFFF"/>
                </a:solidFill>
              </a:rPr>
              <a:t>disent la gloire de ton règne,</a:t>
            </a:r>
          </a:p>
          <a:p>
            <a:pPr marL="541338" lvl="0" indent="-541338"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Qu'ils </a:t>
            </a:r>
            <a:r>
              <a:rPr lang="fr-FR" sz="3200" i="0" dirty="0">
                <a:solidFill>
                  <a:srgbClr val="FFFFFF"/>
                </a:solidFill>
              </a:rPr>
              <a:t>parlent ô Dieu de ta prouesse</a:t>
            </a:r>
            <a:r>
              <a:rPr lang="fr-FR" sz="3200" i="0" dirty="0" smtClean="0">
                <a:solidFill>
                  <a:srgbClr val="FFFFFF"/>
                </a:solidFill>
              </a:rPr>
              <a:t>.</a:t>
            </a:r>
            <a:endParaRPr lang="fr-FR" sz="3200" i="0" dirty="0">
              <a:solidFill>
                <a:srgbClr val="FFFFFF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4462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l’</a:t>
            </a:r>
            <a:r>
              <a:rPr kumimoji="0" lang="fr-FR" sz="2800" b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accueil :</a:t>
            </a:r>
            <a:r>
              <a:rPr kumimoji="0" lang="fr-FR" sz="2800" b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fr-FR" sz="2800" b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Chant d’entrée </a:t>
            </a:r>
          </a:p>
        </p:txBody>
      </p:sp>
    </p:spTree>
    <p:extLst>
      <p:ext uri="{BB962C8B-B14F-4D97-AF65-F5344CB8AC3E}">
        <p14:creationId xmlns:p14="http://schemas.microsoft.com/office/powerpoint/2010/main" val="894983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ZoneTexte 3"/>
          <p:cNvSpPr txBox="1">
            <a:spLocks noChangeArrowheads="1"/>
          </p:cNvSpPr>
          <p:nvPr/>
        </p:nvSpPr>
        <p:spPr bwMode="auto">
          <a:xfrm>
            <a:off x="0" y="908720"/>
            <a:ext cx="952500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tabLst>
                <a:tab pos="346075" algn="l"/>
              </a:tabLst>
              <a:defRPr/>
            </a:pPr>
            <a:r>
              <a:rPr lang="fr-FR" sz="3200" b="1" dirty="0">
                <a:solidFill>
                  <a:srgbClr val="FFFF00"/>
                </a:solidFill>
              </a:rPr>
              <a:t>Je t'exalte ô </a:t>
            </a:r>
            <a:r>
              <a:rPr lang="fr-FR" sz="3200" b="1" dirty="0" smtClean="0">
                <a:solidFill>
                  <a:srgbClr val="FFFF00"/>
                </a:solidFill>
              </a:rPr>
              <a:t>Roi </a:t>
            </a:r>
            <a:r>
              <a:rPr lang="fr-FR" sz="3200" b="1" dirty="0">
                <a:solidFill>
                  <a:srgbClr val="FFFF00"/>
                </a:solidFill>
              </a:rPr>
              <a:t>mon Dieu</a:t>
            </a:r>
          </a:p>
          <a:p>
            <a:pPr lvl="0">
              <a:tabLst>
                <a:tab pos="346075" algn="l"/>
              </a:tabLst>
              <a:defRPr/>
            </a:pPr>
            <a:r>
              <a:rPr lang="fr-FR" sz="3200" b="1" dirty="0">
                <a:solidFill>
                  <a:srgbClr val="FFFF00"/>
                </a:solidFill>
              </a:rPr>
              <a:t>Je bénis ton nom à jamais,</a:t>
            </a:r>
          </a:p>
          <a:p>
            <a:pPr lvl="0">
              <a:tabLst>
                <a:tab pos="346075" algn="l"/>
              </a:tabLst>
              <a:defRPr/>
            </a:pPr>
            <a:r>
              <a:rPr lang="fr-FR" sz="3200" b="1" dirty="0">
                <a:solidFill>
                  <a:srgbClr val="FFFF00"/>
                </a:solidFill>
              </a:rPr>
              <a:t>Je veux te bénir chaque jour,</a:t>
            </a:r>
          </a:p>
          <a:p>
            <a:pPr lvl="0">
              <a:tabLst>
                <a:tab pos="346075" algn="l"/>
              </a:tabLst>
              <a:defRPr/>
            </a:pPr>
            <a:r>
              <a:rPr lang="fr-FR" sz="3200" b="1" dirty="0">
                <a:solidFill>
                  <a:srgbClr val="FFFF00"/>
                </a:solidFill>
              </a:rPr>
              <a:t>Louer ton nom toujours et à jamais.</a:t>
            </a:r>
          </a:p>
          <a:p>
            <a:pPr marL="541338" marR="0" lvl="0" indent="-5413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endParaRPr kumimoji="0" lang="fr-FR" sz="28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541338" lvl="0" indent="-541338">
              <a:buFont typeface="+mj-lt"/>
              <a:buAutoNum type="arabicPeriod" startAt="4"/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Le </a:t>
            </a:r>
            <a:r>
              <a:rPr lang="fr-FR" sz="3200" i="0" dirty="0">
                <a:solidFill>
                  <a:srgbClr val="FFFFFF"/>
                </a:solidFill>
              </a:rPr>
              <a:t>Seigneur est vérité en ses paroles,</a:t>
            </a:r>
          </a:p>
          <a:p>
            <a:pPr marL="541338" lvl="0" indent="-541338"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Il </a:t>
            </a:r>
            <a:r>
              <a:rPr lang="fr-FR" sz="3200" i="0" dirty="0">
                <a:solidFill>
                  <a:srgbClr val="FFFFFF"/>
                </a:solidFill>
              </a:rPr>
              <a:t>est amour en toutes ses œuvres,</a:t>
            </a:r>
          </a:p>
          <a:p>
            <a:pPr marL="541338" lvl="0" indent="-541338"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Il </a:t>
            </a:r>
            <a:r>
              <a:rPr lang="fr-FR" sz="3200" i="0" dirty="0">
                <a:solidFill>
                  <a:srgbClr val="FFFFFF"/>
                </a:solidFill>
              </a:rPr>
              <a:t>retient tous ceux qui tombent,</a:t>
            </a:r>
          </a:p>
          <a:p>
            <a:pPr marL="541338" lvl="0" indent="-541338"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Il </a:t>
            </a:r>
            <a:r>
              <a:rPr lang="fr-FR" sz="3200" i="0" dirty="0">
                <a:solidFill>
                  <a:srgbClr val="FFFFFF"/>
                </a:solidFill>
              </a:rPr>
              <a:t>redresse tous ceux qui sont courbés</a:t>
            </a:r>
            <a:r>
              <a:rPr lang="fr-FR" sz="3200" i="0" dirty="0" smtClean="0">
                <a:solidFill>
                  <a:srgbClr val="FFFFFF"/>
                </a:solidFill>
              </a:rPr>
              <a:t>.</a:t>
            </a:r>
            <a:endParaRPr lang="fr-FR" sz="3200" i="0" dirty="0">
              <a:solidFill>
                <a:srgbClr val="FFFFFF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4462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l’</a:t>
            </a:r>
            <a:r>
              <a:rPr kumimoji="0" lang="fr-FR" sz="2800" b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accueil :</a:t>
            </a:r>
            <a:r>
              <a:rPr kumimoji="0" lang="fr-FR" sz="2800" b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fr-FR" sz="2800" b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Chant d’entrée </a:t>
            </a:r>
          </a:p>
        </p:txBody>
      </p:sp>
    </p:spTree>
    <p:extLst>
      <p:ext uri="{BB962C8B-B14F-4D97-AF65-F5344CB8AC3E}">
        <p14:creationId xmlns:p14="http://schemas.microsoft.com/office/powerpoint/2010/main" val="2366135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ZoneTexte 3"/>
          <p:cNvSpPr txBox="1">
            <a:spLocks noChangeArrowheads="1"/>
          </p:cNvSpPr>
          <p:nvPr/>
        </p:nvSpPr>
        <p:spPr bwMode="auto">
          <a:xfrm>
            <a:off x="0" y="908720"/>
            <a:ext cx="952500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tabLst>
                <a:tab pos="346075" algn="l"/>
              </a:tabLst>
              <a:defRPr/>
            </a:pPr>
            <a:r>
              <a:rPr lang="fr-FR" sz="3200" b="1" dirty="0">
                <a:solidFill>
                  <a:srgbClr val="FFFF00"/>
                </a:solidFill>
              </a:rPr>
              <a:t>Je t'exalte ô </a:t>
            </a:r>
            <a:r>
              <a:rPr lang="fr-FR" sz="3200" b="1" dirty="0" smtClean="0">
                <a:solidFill>
                  <a:srgbClr val="FFFF00"/>
                </a:solidFill>
              </a:rPr>
              <a:t>Roi </a:t>
            </a:r>
            <a:r>
              <a:rPr lang="fr-FR" sz="3200" b="1" dirty="0">
                <a:solidFill>
                  <a:srgbClr val="FFFF00"/>
                </a:solidFill>
              </a:rPr>
              <a:t>mon Dieu</a:t>
            </a:r>
          </a:p>
          <a:p>
            <a:pPr lvl="0">
              <a:tabLst>
                <a:tab pos="346075" algn="l"/>
              </a:tabLst>
              <a:defRPr/>
            </a:pPr>
            <a:r>
              <a:rPr lang="fr-FR" sz="3200" b="1" dirty="0">
                <a:solidFill>
                  <a:srgbClr val="FFFF00"/>
                </a:solidFill>
              </a:rPr>
              <a:t>Je bénis ton nom à jamais,</a:t>
            </a:r>
          </a:p>
          <a:p>
            <a:pPr lvl="0">
              <a:tabLst>
                <a:tab pos="346075" algn="l"/>
              </a:tabLst>
              <a:defRPr/>
            </a:pPr>
            <a:r>
              <a:rPr lang="fr-FR" sz="3200" b="1" dirty="0">
                <a:solidFill>
                  <a:srgbClr val="FFFF00"/>
                </a:solidFill>
              </a:rPr>
              <a:t>Je veux te bénir chaque jour,</a:t>
            </a:r>
          </a:p>
          <a:p>
            <a:pPr lvl="0">
              <a:tabLst>
                <a:tab pos="346075" algn="l"/>
              </a:tabLst>
              <a:defRPr/>
            </a:pPr>
            <a:r>
              <a:rPr lang="fr-FR" sz="3200" b="1" dirty="0">
                <a:solidFill>
                  <a:srgbClr val="FFFF00"/>
                </a:solidFill>
              </a:rPr>
              <a:t>Louer ton nom toujours et à jamais.</a:t>
            </a:r>
          </a:p>
          <a:p>
            <a:pPr marL="541338" marR="0" lvl="0" indent="-5413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  <a:defRPr/>
            </a:pPr>
            <a:endParaRPr kumimoji="0" lang="fr-FR" sz="28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541338" lvl="0" indent="-541338">
              <a:buFont typeface="+mj-lt"/>
              <a:buAutoNum type="arabicPeriod" startAt="5"/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Je </a:t>
            </a:r>
            <a:r>
              <a:rPr lang="fr-FR" sz="3200" i="0" dirty="0">
                <a:solidFill>
                  <a:srgbClr val="FFFFFF"/>
                </a:solidFill>
              </a:rPr>
              <a:t>veux dire la louange du Seigneur,</a:t>
            </a:r>
          </a:p>
          <a:p>
            <a:pPr marL="541338" lvl="0" indent="-541338"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Que </a:t>
            </a:r>
            <a:r>
              <a:rPr lang="fr-FR" sz="3200" i="0" dirty="0">
                <a:solidFill>
                  <a:srgbClr val="FFFFFF"/>
                </a:solidFill>
              </a:rPr>
              <a:t>toute chair bénisse son saint nom,</a:t>
            </a:r>
          </a:p>
          <a:p>
            <a:pPr marL="541338" lvl="0" indent="-541338"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Maintenant </a:t>
            </a:r>
            <a:r>
              <a:rPr lang="fr-FR" sz="3200" i="0" dirty="0">
                <a:solidFill>
                  <a:srgbClr val="FFFFFF"/>
                </a:solidFill>
              </a:rPr>
              <a:t>toujours et à jamais,</a:t>
            </a:r>
          </a:p>
          <a:p>
            <a:pPr marL="541338" lvl="0" indent="-541338"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Alléluia</a:t>
            </a:r>
            <a:r>
              <a:rPr lang="fr-FR" sz="3200" i="0" dirty="0">
                <a:solidFill>
                  <a:srgbClr val="FFFFFF"/>
                </a:solidFill>
              </a:rPr>
              <a:t>, Alléluia</a:t>
            </a:r>
            <a:r>
              <a:rPr lang="fr-FR" sz="3200" i="0" dirty="0" smtClean="0">
                <a:solidFill>
                  <a:srgbClr val="FFFFFF"/>
                </a:solidFill>
              </a:rPr>
              <a:t>.</a:t>
            </a:r>
            <a:endParaRPr lang="fr-FR" sz="3200" i="0" dirty="0">
              <a:solidFill>
                <a:srgbClr val="FFFFFF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4462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l’</a:t>
            </a:r>
            <a:r>
              <a:rPr kumimoji="0" lang="fr-FR" sz="2800" b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accueil :</a:t>
            </a:r>
            <a:r>
              <a:rPr kumimoji="0" lang="fr-FR" sz="2800" b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fr-FR" sz="2800" b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Chant d’entrée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359" y="5805264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8919748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5453</TotalTime>
  <Words>343</Words>
  <Application>Microsoft Office PowerPoint</Application>
  <PresentationFormat>Affichage à l'écran (4:3)</PresentationFormat>
  <Paragraphs>55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Comic Sans MS</vt:lpstr>
      <vt:lpstr>Modèle par défaut</vt:lpstr>
      <vt:lpstr>1_Modèle par défaut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François Daireaux</cp:lastModifiedBy>
  <cp:revision>675</cp:revision>
  <cp:lastPrinted>2017-10-06T11:59:14Z</cp:lastPrinted>
  <dcterms:created xsi:type="dcterms:W3CDTF">2009-10-17T16:00:12Z</dcterms:created>
  <dcterms:modified xsi:type="dcterms:W3CDTF">2023-09-25T06:07:39Z</dcterms:modified>
</cp:coreProperties>
</file>