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4"/>
  </p:notesMasterIdLst>
  <p:handoutMasterIdLst>
    <p:handoutMasterId r:id="rId5"/>
  </p:handoutMasterIdLst>
  <p:sldIdLst>
    <p:sldId id="272" r:id="rId2"/>
    <p:sldId id="273" r:id="rId3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90" d="100"/>
          <a:sy n="90" d="100"/>
        </p:scale>
        <p:origin x="126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31/01/2024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610D25-489B-4429-89E6-17498257203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64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610D25-489B-4429-89E6-17498257203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933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77189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9899F-2AC5-4A69-9FA6-014FCB09CEFC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893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1591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50825" y="0"/>
            <a:ext cx="85696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la </a:t>
            </a: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Parole de Dieu </a:t>
            </a: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: Offertoire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0" y="980728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969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1.	Je n'ai d'autre désir que de t'appartenir,</a:t>
            </a:r>
          </a:p>
          <a:p>
            <a:pPr marL="0" marR="0" lvl="0" indent="0" algn="l" defTabSz="8969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Etre à toi pour toujours, et livré à l'amour.</a:t>
            </a:r>
          </a:p>
          <a:p>
            <a:pPr marL="0" marR="0" lvl="0" indent="0" algn="l" defTabSz="8969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Je n'ai d'autre désir que de t'appartenir.</a:t>
            </a:r>
          </a:p>
          <a:p>
            <a:pPr marL="0" marR="0" lvl="0" indent="0" algn="l" defTabSz="8969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8969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2.	Je n'ai d'autre secours que renaître à l'amour,</a:t>
            </a:r>
          </a:p>
          <a:p>
            <a:pPr marL="0" marR="0" lvl="0" indent="0" algn="l" defTabSz="8969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Et soumettre ma vie au souffle de l'Esprit.</a:t>
            </a:r>
          </a:p>
          <a:p>
            <a:pPr marL="0" marR="0" lvl="0" indent="0" algn="l" defTabSz="8969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Je n'ai d'autre secours que renaître à l'amour.</a:t>
            </a:r>
          </a:p>
        </p:txBody>
      </p:sp>
    </p:spTree>
    <p:extLst>
      <p:ext uri="{BB962C8B-B14F-4D97-AF65-F5344CB8AC3E}">
        <p14:creationId xmlns:p14="http://schemas.microsoft.com/office/powerpoint/2010/main" val="1097241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50825" y="0"/>
            <a:ext cx="85696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la </a:t>
            </a: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Parole de Dieu </a:t>
            </a: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: Offertoire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0" y="657020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algn="l" defTabSz="8969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Je n'ai d'autre espérance </a:t>
            </a:r>
          </a:p>
          <a:p>
            <a:pPr marL="0" marR="0" lvl="0" indent="0" algn="l" defTabSz="8969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					que m'offrir en silence,</a:t>
            </a:r>
          </a:p>
          <a:p>
            <a:pPr marL="0" marR="0" lvl="0" indent="0" algn="l" defTabSz="8969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Au don de ton amour m'unir jour après jour.</a:t>
            </a:r>
          </a:p>
          <a:p>
            <a:pPr marL="0" marR="0" lvl="0" indent="0" algn="l" defTabSz="8969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Je n'ai d'autre espérance </a:t>
            </a:r>
          </a:p>
          <a:p>
            <a:pPr marL="0" marR="0" lvl="0" indent="0" algn="l" defTabSz="8969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					que m'offrir en silence.</a:t>
            </a:r>
          </a:p>
          <a:p>
            <a:pPr marL="0" marR="0" lvl="0" indent="0" algn="l" defTabSz="8969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8969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4.	Je n'ai d'autre raison que l'amour de ton nom.</a:t>
            </a:r>
          </a:p>
          <a:p>
            <a:pPr marL="0" marR="0" lvl="0" indent="0" algn="l" defTabSz="8969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Mon bonheur est de vivre, </a:t>
            </a:r>
          </a:p>
          <a:p>
            <a:pPr marL="0" marR="0" lvl="0" indent="0" algn="l" defTabSz="8969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					Ô Jésus, pour te suivre.</a:t>
            </a:r>
          </a:p>
          <a:p>
            <a:pPr marL="0" marR="0" lvl="0" indent="0" algn="l" defTabSz="8969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Je n'ai d'autre raison que l'amour de ton nom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360" y="5805264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818093"/>
      </p:ext>
    </p:extLst>
  </p:cSld>
  <p:clrMapOvr>
    <a:masterClrMapping/>
  </p:clrMapOvr>
</p:sld>
</file>

<file path=ppt/theme/theme1.xml><?xml version="1.0" encoding="utf-8"?>
<a:theme xmlns:a="http://schemas.openxmlformats.org/drawingml/2006/main" name="3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5482</TotalTime>
  <Words>167</Words>
  <Application>Microsoft Office PowerPoint</Application>
  <PresentationFormat>Affichage à l'écran (4:3)</PresentationFormat>
  <Paragraphs>21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Comic Sans MS</vt:lpstr>
      <vt:lpstr>3_Modèle par défaut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Daireaux</dc:creator>
  <cp:lastModifiedBy>François Daireaux</cp:lastModifiedBy>
  <cp:revision>699</cp:revision>
  <cp:lastPrinted>2017-10-06T11:59:14Z</cp:lastPrinted>
  <dcterms:created xsi:type="dcterms:W3CDTF">2009-10-17T16:00:12Z</dcterms:created>
  <dcterms:modified xsi:type="dcterms:W3CDTF">2024-01-31T07:33:28Z</dcterms:modified>
</cp:coreProperties>
</file>