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96C4A-FFAD-47A2-8420-F49A9129657B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6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71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99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93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63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13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06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22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66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7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32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20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68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-&gt;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76672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Mon Dieu je m'abandonne à toi.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Seigneur, je ne désire que toi.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Jésus, tu es tout pour moi.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Attire-moi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1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	Seigneur, je n'ai point le cœur fier,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Ni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le regard ambitieux.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Je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ne poursuis ni grands desseins,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Ni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exploits qui me dépassent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endParaRPr kumimoji="0" lang="fr-FR" sz="11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2.	Mon âme est en paix et silence,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Elle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est en moi comme un enfant,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Le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tout petit contre sa mère.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J'ai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mon espoir dans le Seigneur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</a:t>
            </a: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3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102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1_Modèle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François Daireaux</cp:lastModifiedBy>
  <cp:revision>698</cp:revision>
  <cp:lastPrinted>2017-10-06T11:59:14Z</cp:lastPrinted>
  <dcterms:created xsi:type="dcterms:W3CDTF">2009-10-17T16:00:12Z</dcterms:created>
  <dcterms:modified xsi:type="dcterms:W3CDTF">2023-11-12T11:38:39Z</dcterms:modified>
</cp:coreProperties>
</file>