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678" r:id="rId2"/>
    <p:sldId id="679" r:id="rId3"/>
    <p:sldId id="680" r:id="rId4"/>
    <p:sldId id="681" r:id="rId5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107" d="100"/>
          <a:sy n="107" d="100"/>
        </p:scale>
        <p:origin x="-1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11/12/2019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 txBox="1">
            <a:spLocks noGrp="1" noChangeArrowheads="1"/>
          </p:cNvSpPr>
          <p:nvPr/>
        </p:nvSpPr>
        <p:spPr bwMode="auto">
          <a:xfrm>
            <a:off x="3854940" y="944517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D7741B9-FFE3-482F-A7D3-3B4B80068AF1}" type="slidenum">
              <a:rPr lang="fr-FR" sz="1200" i="0"/>
              <a:pPr algn="r"/>
              <a:t>1</a:t>
            </a:fld>
            <a:endParaRPr lang="fr-FR" sz="1200" i="0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xmlns="" val="3008785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 txBox="1">
            <a:spLocks noGrp="1" noChangeArrowheads="1"/>
          </p:cNvSpPr>
          <p:nvPr/>
        </p:nvSpPr>
        <p:spPr bwMode="auto">
          <a:xfrm>
            <a:off x="3854940" y="944517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D7741B9-FFE3-482F-A7D3-3B4B80068AF1}" type="slidenum">
              <a:rPr lang="fr-FR" sz="1200" i="0"/>
              <a:pPr algn="r"/>
              <a:t>2</a:t>
            </a:fld>
            <a:endParaRPr lang="fr-FR" sz="1200" i="0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xmlns="" val="3570300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 txBox="1">
            <a:spLocks noGrp="1" noChangeArrowheads="1"/>
          </p:cNvSpPr>
          <p:nvPr/>
        </p:nvSpPr>
        <p:spPr bwMode="auto">
          <a:xfrm>
            <a:off x="3854940" y="944517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D7741B9-FFE3-482F-A7D3-3B4B80068AF1}" type="slidenum">
              <a:rPr lang="fr-FR" sz="1200" i="0"/>
              <a:pPr algn="r"/>
              <a:t>3</a:t>
            </a:fld>
            <a:endParaRPr lang="fr-FR" sz="1200" i="0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xmlns="" val="4148069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 txBox="1">
            <a:spLocks noGrp="1" noChangeArrowheads="1"/>
          </p:cNvSpPr>
          <p:nvPr/>
        </p:nvSpPr>
        <p:spPr bwMode="auto">
          <a:xfrm>
            <a:off x="3854940" y="944517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D7741B9-FFE3-482F-A7D3-3B4B80068AF1}" type="slidenum">
              <a:rPr lang="fr-FR" sz="1200" i="0"/>
              <a:pPr algn="r"/>
              <a:t>4</a:t>
            </a:fld>
            <a:endParaRPr lang="fr-FR" sz="1200" i="0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xmlns="" val="1379280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20278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9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ZoneTexte 3"/>
          <p:cNvSpPr txBox="1">
            <a:spLocks noChangeArrowheads="1"/>
          </p:cNvSpPr>
          <p:nvPr/>
        </p:nvSpPr>
        <p:spPr bwMode="auto">
          <a:xfrm>
            <a:off x="35496" y="476672"/>
            <a:ext cx="9612312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b="1" dirty="0" smtClean="0">
                <a:solidFill>
                  <a:srgbClr val="FFFF00"/>
                </a:solidFill>
              </a:rPr>
              <a:t>Pour un seul et même Dieu,</a:t>
            </a:r>
            <a:r>
              <a:rPr lang="fr-FR" sz="3200" dirty="0" smtClean="0">
                <a:solidFill>
                  <a:srgbClr val="FFFF00"/>
                </a:solidFill>
              </a:rPr>
              <a:t> </a:t>
            </a:r>
          </a:p>
          <a:p>
            <a:r>
              <a:rPr lang="fr-FR" sz="3200" b="1" dirty="0" smtClean="0">
                <a:solidFill>
                  <a:srgbClr val="FFFF00"/>
                </a:solidFill>
              </a:rPr>
              <a:t>Ils deviennent chemin </a:t>
            </a:r>
          </a:p>
          <a:p>
            <a:r>
              <a:rPr lang="fr-FR" sz="3200" b="1" dirty="0" smtClean="0">
                <a:solidFill>
                  <a:srgbClr val="FFFF00"/>
                </a:solidFill>
              </a:rPr>
              <a:t>Et portent la lumière ;</a:t>
            </a:r>
            <a:br>
              <a:rPr lang="fr-FR" sz="3200" b="1" dirty="0" smtClean="0">
                <a:solidFill>
                  <a:srgbClr val="FFFF00"/>
                </a:solidFill>
              </a:rPr>
            </a:br>
            <a:r>
              <a:rPr lang="fr-FR" sz="3200" b="1" dirty="0" smtClean="0">
                <a:solidFill>
                  <a:srgbClr val="FFFF00"/>
                </a:solidFill>
              </a:rPr>
              <a:t>Pour un seul et même Dieu, </a:t>
            </a:r>
          </a:p>
          <a:p>
            <a:r>
              <a:rPr lang="fr-FR" sz="3200" b="1" dirty="0" smtClean="0">
                <a:solidFill>
                  <a:srgbClr val="FFFF00"/>
                </a:solidFill>
              </a:rPr>
              <a:t>Ils deviennent chemin </a:t>
            </a:r>
          </a:p>
          <a:p>
            <a:r>
              <a:rPr lang="fr-FR" sz="3200" b="1" dirty="0" smtClean="0">
                <a:solidFill>
                  <a:srgbClr val="FFFF00"/>
                </a:solidFill>
              </a:rPr>
              <a:t>Et partagent le pain.</a:t>
            </a:r>
          </a:p>
          <a:p>
            <a:endParaRPr lang="fr-FR" sz="3200" b="1" dirty="0" smtClean="0">
              <a:solidFill>
                <a:srgbClr val="FFFF00"/>
              </a:solidFill>
            </a:endParaRPr>
          </a:p>
          <a:p>
            <a:pPr lvl="0"/>
            <a:endParaRPr lang="fr-FR" sz="800" i="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420688" lvl="0" indent="-420688">
              <a:buAutoNum type="arabicPeriod"/>
            </a:pPr>
            <a:r>
              <a:rPr lang="fr-FR" sz="3200" i="0" dirty="0" smtClean="0">
                <a:solidFill>
                  <a:schemeClr val="bg1"/>
                </a:solidFill>
              </a:rPr>
              <a:t>Ton peuple a pris naissance 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Quand une étoile s’est levée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Naissance de Dieu au cœur de l’homme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Naissance de l’homme au cœur de Dieu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Ton peuple a pris naissance.</a:t>
            </a:r>
          </a:p>
        </p:txBody>
      </p:sp>
      <p:sp>
        <p:nvSpPr>
          <p:cNvPr id="92162" name="Text Box 3"/>
          <p:cNvSpPr txBox="1">
            <a:spLocks noChangeArrowheads="1"/>
          </p:cNvSpPr>
          <p:nvPr/>
        </p:nvSpPr>
        <p:spPr bwMode="auto">
          <a:xfrm>
            <a:off x="0" y="25400"/>
            <a:ext cx="91440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600" i="0" dirty="0">
                <a:solidFill>
                  <a:srgbClr val="00CC00"/>
                </a:solidFill>
                <a:latin typeface="Comic Sans MS" pitchFamily="66" charset="0"/>
              </a:rPr>
              <a:t>Liturgie de </a:t>
            </a:r>
            <a:r>
              <a:rPr lang="fr-FR" sz="2600" i="0" dirty="0" smtClean="0">
                <a:solidFill>
                  <a:srgbClr val="FFC000"/>
                </a:solidFill>
                <a:latin typeface="Comic Sans MS" pitchFamily="66" charset="0"/>
              </a:rPr>
              <a:t>l’Envoi </a:t>
            </a:r>
            <a:r>
              <a:rPr lang="fr-FR" altLang="fr-FR" sz="2600" i="0" dirty="0">
                <a:solidFill>
                  <a:srgbClr val="99CCFF"/>
                </a:solidFill>
                <a:latin typeface="Comic Sans MS" pitchFamily="66" charset="0"/>
              </a:rPr>
              <a:t>-&gt;</a:t>
            </a:r>
            <a:r>
              <a:rPr lang="fr-FR" sz="2600" b="1" i="0" dirty="0">
                <a:solidFill>
                  <a:srgbClr val="99CCFF"/>
                </a:solidFill>
                <a:latin typeface="Comic Sans MS" panose="030F0702030302020204" pitchFamily="66" charset="0"/>
              </a:rPr>
              <a:t> </a:t>
            </a:r>
            <a:r>
              <a:rPr lang="fr-FR" sz="2600" b="1" i="0" dirty="0" smtClean="0">
                <a:solidFill>
                  <a:srgbClr val="99CCFF"/>
                </a:solidFill>
                <a:latin typeface="Comic Sans MS" panose="030F0702030302020204" pitchFamily="66" charset="0"/>
              </a:rPr>
              <a:t>Chant </a:t>
            </a:r>
            <a:r>
              <a:rPr lang="fr-FR" sz="2600" b="1" i="0" dirty="0">
                <a:solidFill>
                  <a:srgbClr val="99CCFF"/>
                </a:solidFill>
                <a:latin typeface="Comic Sans MS" panose="030F0702030302020204" pitchFamily="66" charset="0"/>
              </a:rPr>
              <a:t>final – Ils deviennent chemin</a:t>
            </a:r>
          </a:p>
        </p:txBody>
      </p:sp>
    </p:spTree>
    <p:extLst>
      <p:ext uri="{BB962C8B-B14F-4D97-AF65-F5344CB8AC3E}">
        <p14:creationId xmlns:p14="http://schemas.microsoft.com/office/powerpoint/2010/main" xmlns="" val="326838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ZoneTexte 3"/>
          <p:cNvSpPr txBox="1">
            <a:spLocks noChangeArrowheads="1"/>
          </p:cNvSpPr>
          <p:nvPr/>
        </p:nvSpPr>
        <p:spPr bwMode="auto">
          <a:xfrm>
            <a:off x="35496" y="476672"/>
            <a:ext cx="9612312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b="1" dirty="0" smtClean="0">
                <a:solidFill>
                  <a:srgbClr val="FFFF00"/>
                </a:solidFill>
              </a:rPr>
              <a:t>Pour un seul et même Dieu,</a:t>
            </a:r>
            <a:r>
              <a:rPr lang="fr-FR" sz="3200" dirty="0" smtClean="0">
                <a:solidFill>
                  <a:srgbClr val="FFFF00"/>
                </a:solidFill>
              </a:rPr>
              <a:t> </a:t>
            </a:r>
          </a:p>
          <a:p>
            <a:r>
              <a:rPr lang="fr-FR" sz="3200" b="1" dirty="0" smtClean="0">
                <a:solidFill>
                  <a:srgbClr val="FFFF00"/>
                </a:solidFill>
              </a:rPr>
              <a:t>Ils deviennent chemin </a:t>
            </a:r>
          </a:p>
          <a:p>
            <a:r>
              <a:rPr lang="fr-FR" sz="3200" b="1" dirty="0" smtClean="0">
                <a:solidFill>
                  <a:srgbClr val="FFFF00"/>
                </a:solidFill>
              </a:rPr>
              <a:t>Et portent la lumière ;</a:t>
            </a:r>
            <a:br>
              <a:rPr lang="fr-FR" sz="3200" b="1" dirty="0" smtClean="0">
                <a:solidFill>
                  <a:srgbClr val="FFFF00"/>
                </a:solidFill>
              </a:rPr>
            </a:br>
            <a:r>
              <a:rPr lang="fr-FR" sz="3200" b="1" dirty="0" smtClean="0">
                <a:solidFill>
                  <a:srgbClr val="FFFF00"/>
                </a:solidFill>
              </a:rPr>
              <a:t>Pour un seul et même Dieu, </a:t>
            </a:r>
          </a:p>
          <a:p>
            <a:r>
              <a:rPr lang="fr-FR" sz="3200" b="1" dirty="0" smtClean="0">
                <a:solidFill>
                  <a:srgbClr val="FFFF00"/>
                </a:solidFill>
              </a:rPr>
              <a:t>Ils deviennent chemin </a:t>
            </a:r>
          </a:p>
          <a:p>
            <a:r>
              <a:rPr lang="fr-FR" sz="3200" b="1" dirty="0" smtClean="0">
                <a:solidFill>
                  <a:srgbClr val="FFFF00"/>
                </a:solidFill>
              </a:rPr>
              <a:t>Et partagent le pain.</a:t>
            </a:r>
          </a:p>
          <a:p>
            <a:pPr lvl="0"/>
            <a:endParaRPr lang="fr-FR" sz="800" i="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420688" lvl="0" indent="-420688"/>
            <a:endParaRPr lang="fr-FR" sz="3200" i="0" dirty="0" smtClean="0">
              <a:solidFill>
                <a:schemeClr val="bg1"/>
              </a:solidFill>
            </a:endParaRPr>
          </a:p>
          <a:p>
            <a:pPr marL="420688" lvl="0" indent="-420688"/>
            <a:r>
              <a:rPr lang="fr-FR" sz="3200" i="0" dirty="0" smtClean="0">
                <a:solidFill>
                  <a:schemeClr val="bg1"/>
                </a:solidFill>
              </a:rPr>
              <a:t>2. Ton peuple a pris la route, 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Au désert, ils t’ont tant cherché ;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La route de Dieu au cœur de l’homme,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La route de l’homme au cœur de Dieu,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Ton peuple a pris la route.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25400"/>
            <a:ext cx="91440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600" i="0" dirty="0">
                <a:solidFill>
                  <a:srgbClr val="00CC00"/>
                </a:solidFill>
                <a:latin typeface="Comic Sans MS" pitchFamily="66" charset="0"/>
              </a:rPr>
              <a:t>Liturgie de </a:t>
            </a:r>
            <a:r>
              <a:rPr lang="fr-FR" sz="2600" i="0" dirty="0" smtClean="0">
                <a:solidFill>
                  <a:srgbClr val="FFC000"/>
                </a:solidFill>
                <a:latin typeface="Comic Sans MS" pitchFamily="66" charset="0"/>
              </a:rPr>
              <a:t>l’Envoi </a:t>
            </a:r>
            <a:r>
              <a:rPr lang="fr-FR" altLang="fr-FR" sz="2600" i="0" dirty="0">
                <a:solidFill>
                  <a:srgbClr val="99CCFF"/>
                </a:solidFill>
                <a:latin typeface="Comic Sans MS" pitchFamily="66" charset="0"/>
              </a:rPr>
              <a:t>-&gt;</a:t>
            </a:r>
            <a:r>
              <a:rPr lang="fr-FR" sz="2600" b="1" i="0" dirty="0">
                <a:solidFill>
                  <a:srgbClr val="99CCFF"/>
                </a:solidFill>
                <a:latin typeface="Comic Sans MS" panose="030F0702030302020204" pitchFamily="66" charset="0"/>
              </a:rPr>
              <a:t> </a:t>
            </a:r>
            <a:r>
              <a:rPr lang="fr-FR" sz="2600" b="1" i="0" dirty="0" smtClean="0">
                <a:solidFill>
                  <a:srgbClr val="99CCFF"/>
                </a:solidFill>
                <a:latin typeface="Comic Sans MS" panose="030F0702030302020204" pitchFamily="66" charset="0"/>
              </a:rPr>
              <a:t>Chant </a:t>
            </a:r>
            <a:r>
              <a:rPr lang="fr-FR" sz="2600" b="1" i="0" dirty="0">
                <a:solidFill>
                  <a:srgbClr val="99CCFF"/>
                </a:solidFill>
                <a:latin typeface="Comic Sans MS" panose="030F0702030302020204" pitchFamily="66" charset="0"/>
              </a:rPr>
              <a:t>final – Ils deviennent chemin</a:t>
            </a:r>
          </a:p>
        </p:txBody>
      </p:sp>
    </p:spTree>
    <p:extLst>
      <p:ext uri="{BB962C8B-B14F-4D97-AF65-F5344CB8AC3E}">
        <p14:creationId xmlns:p14="http://schemas.microsoft.com/office/powerpoint/2010/main" xmlns="" val="97710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ZoneTexte 3"/>
          <p:cNvSpPr txBox="1">
            <a:spLocks noChangeArrowheads="1"/>
          </p:cNvSpPr>
          <p:nvPr/>
        </p:nvSpPr>
        <p:spPr bwMode="auto">
          <a:xfrm>
            <a:off x="35496" y="568092"/>
            <a:ext cx="9612312" cy="6140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b="1" dirty="0" smtClean="0">
                <a:solidFill>
                  <a:srgbClr val="FFFF00"/>
                </a:solidFill>
              </a:rPr>
              <a:t>Pour un seul et même Dieu,</a:t>
            </a:r>
            <a:r>
              <a:rPr lang="fr-FR" sz="3200" dirty="0" smtClean="0">
                <a:solidFill>
                  <a:srgbClr val="FFFF00"/>
                </a:solidFill>
              </a:rPr>
              <a:t> </a:t>
            </a:r>
          </a:p>
          <a:p>
            <a:r>
              <a:rPr lang="fr-FR" sz="3200" b="1" dirty="0" smtClean="0">
                <a:solidFill>
                  <a:srgbClr val="FFFF00"/>
                </a:solidFill>
              </a:rPr>
              <a:t>Ils deviennent chemin </a:t>
            </a:r>
          </a:p>
          <a:p>
            <a:r>
              <a:rPr lang="fr-FR" sz="3200" b="1" dirty="0" smtClean="0">
                <a:solidFill>
                  <a:srgbClr val="FFFF00"/>
                </a:solidFill>
              </a:rPr>
              <a:t>Et portent la lumière ; </a:t>
            </a:r>
            <a:br>
              <a:rPr lang="fr-FR" sz="3200" b="1" dirty="0" smtClean="0">
                <a:solidFill>
                  <a:srgbClr val="FFFF00"/>
                </a:solidFill>
              </a:rPr>
            </a:br>
            <a:r>
              <a:rPr lang="fr-FR" sz="3200" b="1" dirty="0" smtClean="0">
                <a:solidFill>
                  <a:srgbClr val="FFFF00"/>
                </a:solidFill>
              </a:rPr>
              <a:t>Pour un seul et même Dieu, </a:t>
            </a:r>
          </a:p>
          <a:p>
            <a:r>
              <a:rPr lang="fr-FR" sz="3200" b="1" dirty="0" smtClean="0">
                <a:solidFill>
                  <a:srgbClr val="FFFF00"/>
                </a:solidFill>
              </a:rPr>
              <a:t>Ils deviennent chemin </a:t>
            </a:r>
          </a:p>
          <a:p>
            <a:r>
              <a:rPr lang="fr-FR" sz="3200" b="1" dirty="0" smtClean="0">
                <a:solidFill>
                  <a:srgbClr val="FFFF00"/>
                </a:solidFill>
              </a:rPr>
              <a:t>Et partagent le pain.</a:t>
            </a:r>
          </a:p>
          <a:p>
            <a:endParaRPr lang="fr-FR" sz="3200" b="1" dirty="0" smtClean="0">
              <a:solidFill>
                <a:srgbClr val="FFFF00"/>
              </a:solidFill>
            </a:endParaRPr>
          </a:p>
          <a:p>
            <a:pPr lvl="0"/>
            <a:endParaRPr lang="fr-FR" sz="900" i="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355600" lvl="0" indent="-355600"/>
            <a:r>
              <a:rPr lang="fr-FR" sz="3200" i="0" dirty="0" smtClean="0">
                <a:solidFill>
                  <a:schemeClr val="bg1">
                    <a:lumMod val="95000"/>
                  </a:schemeClr>
                </a:solidFill>
              </a:rPr>
              <a:t>3. </a:t>
            </a:r>
            <a:r>
              <a:rPr lang="fr-FR" sz="3200" i="0" dirty="0" smtClean="0">
                <a:solidFill>
                  <a:schemeClr val="bg1"/>
                </a:solidFill>
              </a:rPr>
              <a:t>Ton peuple a pris souffrance, 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Sur une croix comme un paria ;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Souffrance de Dieu au cœur de l’homme,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Souffrance de l’homme au cœur de Dieu,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Ton peuple a pris souffrance.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25400"/>
            <a:ext cx="91440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600" i="0" dirty="0">
                <a:solidFill>
                  <a:srgbClr val="00CC00"/>
                </a:solidFill>
                <a:latin typeface="Comic Sans MS" pitchFamily="66" charset="0"/>
              </a:rPr>
              <a:t>Liturgie de </a:t>
            </a:r>
            <a:r>
              <a:rPr lang="fr-FR" sz="2600" i="0" dirty="0" smtClean="0">
                <a:solidFill>
                  <a:srgbClr val="FFC000"/>
                </a:solidFill>
                <a:latin typeface="Comic Sans MS" pitchFamily="66" charset="0"/>
              </a:rPr>
              <a:t>l’Envoi </a:t>
            </a:r>
            <a:r>
              <a:rPr lang="fr-FR" altLang="fr-FR" sz="2600" i="0" dirty="0">
                <a:solidFill>
                  <a:srgbClr val="99CCFF"/>
                </a:solidFill>
                <a:latin typeface="Comic Sans MS" pitchFamily="66" charset="0"/>
              </a:rPr>
              <a:t>-&gt;</a:t>
            </a:r>
            <a:r>
              <a:rPr lang="fr-FR" sz="2600" b="1" i="0" dirty="0">
                <a:solidFill>
                  <a:srgbClr val="99CCFF"/>
                </a:solidFill>
                <a:latin typeface="Comic Sans MS" panose="030F0702030302020204" pitchFamily="66" charset="0"/>
              </a:rPr>
              <a:t> </a:t>
            </a:r>
            <a:r>
              <a:rPr lang="fr-FR" sz="2600" b="1" i="0" dirty="0" smtClean="0">
                <a:solidFill>
                  <a:srgbClr val="99CCFF"/>
                </a:solidFill>
                <a:latin typeface="Comic Sans MS" panose="030F0702030302020204" pitchFamily="66" charset="0"/>
              </a:rPr>
              <a:t>Chant </a:t>
            </a:r>
            <a:r>
              <a:rPr lang="fr-FR" sz="2600" b="1" i="0" dirty="0">
                <a:solidFill>
                  <a:srgbClr val="99CCFF"/>
                </a:solidFill>
                <a:latin typeface="Comic Sans MS" panose="030F0702030302020204" pitchFamily="66" charset="0"/>
              </a:rPr>
              <a:t>final – Ils deviennent chemin</a:t>
            </a:r>
          </a:p>
        </p:txBody>
      </p:sp>
    </p:spTree>
    <p:extLst>
      <p:ext uri="{BB962C8B-B14F-4D97-AF65-F5344CB8AC3E}">
        <p14:creationId xmlns:p14="http://schemas.microsoft.com/office/powerpoint/2010/main" xmlns="" val="363730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ZoneTexte 3"/>
          <p:cNvSpPr txBox="1">
            <a:spLocks noChangeArrowheads="1"/>
          </p:cNvSpPr>
          <p:nvPr/>
        </p:nvSpPr>
        <p:spPr bwMode="auto">
          <a:xfrm>
            <a:off x="35496" y="605459"/>
            <a:ext cx="9612312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b="1" dirty="0" smtClean="0">
                <a:solidFill>
                  <a:srgbClr val="FFFF00"/>
                </a:solidFill>
              </a:rPr>
              <a:t>Pour un seul et même Dieu,</a:t>
            </a:r>
            <a:r>
              <a:rPr lang="fr-FR" sz="3200" dirty="0" smtClean="0">
                <a:solidFill>
                  <a:srgbClr val="FFFF00"/>
                </a:solidFill>
              </a:rPr>
              <a:t> </a:t>
            </a:r>
          </a:p>
          <a:p>
            <a:r>
              <a:rPr lang="fr-FR" sz="3200" b="1" dirty="0" smtClean="0">
                <a:solidFill>
                  <a:srgbClr val="FFFF00"/>
                </a:solidFill>
              </a:rPr>
              <a:t>Ils deviennent chemin </a:t>
            </a:r>
          </a:p>
          <a:p>
            <a:r>
              <a:rPr lang="fr-FR" sz="3200" b="1" dirty="0" smtClean="0">
                <a:solidFill>
                  <a:srgbClr val="FFFF00"/>
                </a:solidFill>
              </a:rPr>
              <a:t>Et portent la lumière ;</a:t>
            </a:r>
            <a:br>
              <a:rPr lang="fr-FR" sz="3200" b="1" dirty="0" smtClean="0">
                <a:solidFill>
                  <a:srgbClr val="FFFF00"/>
                </a:solidFill>
              </a:rPr>
            </a:br>
            <a:r>
              <a:rPr lang="fr-FR" sz="3200" b="1" dirty="0" smtClean="0">
                <a:solidFill>
                  <a:srgbClr val="FFFF00"/>
                </a:solidFill>
              </a:rPr>
              <a:t>Pour un seul et même Dieu, </a:t>
            </a:r>
          </a:p>
          <a:p>
            <a:r>
              <a:rPr lang="fr-FR" sz="3200" b="1" dirty="0" smtClean="0">
                <a:solidFill>
                  <a:srgbClr val="FFFF00"/>
                </a:solidFill>
              </a:rPr>
              <a:t>Ils deviennent chemin </a:t>
            </a:r>
          </a:p>
          <a:p>
            <a:r>
              <a:rPr lang="fr-FR" sz="3200" b="1" dirty="0" smtClean="0">
                <a:solidFill>
                  <a:srgbClr val="FFFF00"/>
                </a:solidFill>
              </a:rPr>
              <a:t>Et partagent le pain.</a:t>
            </a:r>
          </a:p>
          <a:p>
            <a:pPr lvl="0"/>
            <a:endParaRPr lang="fr-FR" sz="900" i="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355600" lvl="0" indent="-355600"/>
            <a:endParaRPr lang="fr-FR" sz="900" i="0" dirty="0" smtClean="0">
              <a:solidFill>
                <a:schemeClr val="bg1"/>
              </a:solidFill>
            </a:endParaRPr>
          </a:p>
          <a:p>
            <a:pPr marL="355600" lvl="0" indent="-355600"/>
            <a:r>
              <a:rPr lang="fr-FR" sz="3200" i="0" dirty="0" smtClean="0">
                <a:solidFill>
                  <a:schemeClr val="bg1"/>
                </a:solidFill>
              </a:rPr>
              <a:t>4. Ton peuple a pris lumière, 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Sa nuit ne sera plus sans fin ;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Lumière de Dieu au cœur de l’homme,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Lumière de l’homme au cœur de Dieu,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Ton peuple a pris lumière.</a:t>
            </a:r>
            <a:endParaRPr lang="fr-FR" sz="3200" i="0" dirty="0">
              <a:solidFill>
                <a:schemeClr val="bg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517232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25400"/>
            <a:ext cx="91440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600" i="0" dirty="0">
                <a:solidFill>
                  <a:srgbClr val="00CC00"/>
                </a:solidFill>
                <a:latin typeface="Comic Sans MS" pitchFamily="66" charset="0"/>
              </a:rPr>
              <a:t>Liturgie de </a:t>
            </a:r>
            <a:r>
              <a:rPr lang="fr-FR" sz="2600" i="0" dirty="0" smtClean="0">
                <a:solidFill>
                  <a:srgbClr val="FFC000"/>
                </a:solidFill>
                <a:latin typeface="Comic Sans MS" pitchFamily="66" charset="0"/>
              </a:rPr>
              <a:t>l’Envoi </a:t>
            </a:r>
            <a:r>
              <a:rPr lang="fr-FR" altLang="fr-FR" sz="2600" i="0" dirty="0">
                <a:solidFill>
                  <a:srgbClr val="99CCFF"/>
                </a:solidFill>
                <a:latin typeface="Comic Sans MS" pitchFamily="66" charset="0"/>
              </a:rPr>
              <a:t>-&gt;</a:t>
            </a:r>
            <a:r>
              <a:rPr lang="fr-FR" sz="2600" b="1" i="0" dirty="0">
                <a:solidFill>
                  <a:srgbClr val="99CCFF"/>
                </a:solidFill>
                <a:latin typeface="Comic Sans MS" panose="030F0702030302020204" pitchFamily="66" charset="0"/>
              </a:rPr>
              <a:t> </a:t>
            </a:r>
            <a:r>
              <a:rPr lang="fr-FR" sz="2600" b="1" i="0" dirty="0" smtClean="0">
                <a:solidFill>
                  <a:srgbClr val="99CCFF"/>
                </a:solidFill>
                <a:latin typeface="Comic Sans MS" panose="030F0702030302020204" pitchFamily="66" charset="0"/>
              </a:rPr>
              <a:t>Chant </a:t>
            </a:r>
            <a:r>
              <a:rPr lang="fr-FR" sz="2600" b="1" i="0" dirty="0">
                <a:solidFill>
                  <a:srgbClr val="99CCFF"/>
                </a:solidFill>
                <a:latin typeface="Comic Sans MS" panose="030F0702030302020204" pitchFamily="66" charset="0"/>
              </a:rPr>
              <a:t>final – Ils deviennent chemin</a:t>
            </a:r>
          </a:p>
        </p:txBody>
      </p:sp>
    </p:spTree>
    <p:extLst>
      <p:ext uri="{BB962C8B-B14F-4D97-AF65-F5344CB8AC3E}">
        <p14:creationId xmlns:p14="http://schemas.microsoft.com/office/powerpoint/2010/main" xmlns="" val="113696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5459</TotalTime>
  <Words>104</Words>
  <Application>Microsoft Office PowerPoint</Application>
  <PresentationFormat>Affichage à l'écran (4:3)</PresentationFormat>
  <Paragraphs>40</Paragraphs>
  <Slides>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Modèle par défaut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DASSAULT SYSTEMES</cp:lastModifiedBy>
  <cp:revision>675</cp:revision>
  <cp:lastPrinted>2017-10-06T11:59:14Z</cp:lastPrinted>
  <dcterms:created xsi:type="dcterms:W3CDTF">2009-10-17T16:00:12Z</dcterms:created>
  <dcterms:modified xsi:type="dcterms:W3CDTF">2019-12-11T07:22:13Z</dcterms:modified>
</cp:coreProperties>
</file>