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19/12/2021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741B9-FFE3-482F-A7D3-3B4B80068AF1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7"/>
          <p:cNvSpPr txBox="1">
            <a:spLocks noGrp="1" noChangeArrowheads="1"/>
          </p:cNvSpPr>
          <p:nvPr/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D7741B9-FFE3-482F-A7D3-3B4B80068AF1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35496" y="476672"/>
            <a:ext cx="910850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Il est né, le divin enfant, Jouez hautbois, résonnez musettes ! Il est né le divin enfant, Chantons tous son avènement ! 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endParaRPr lang="fr-FR" sz="1600" i="0" dirty="0">
              <a:solidFill>
                <a:srgbClr val="FFFF00"/>
              </a:solidFill>
            </a:endParaRPr>
          </a:p>
          <a:p>
            <a:pPr marL="444500" indent="-444500"/>
            <a:r>
              <a:rPr lang="fr-FR" sz="3200" i="0" dirty="0">
                <a:solidFill>
                  <a:schemeClr val="bg1"/>
                </a:solidFill>
              </a:rPr>
              <a:t>1. Le Sauveur que le monde attend </a:t>
            </a: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Pour </a:t>
            </a:r>
            <a:r>
              <a:rPr lang="fr-FR" sz="3200" i="0" dirty="0">
                <a:solidFill>
                  <a:schemeClr val="bg1"/>
                </a:solidFill>
              </a:rPr>
              <a:t>tout homme est la vraie lumière.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Le </a:t>
            </a:r>
            <a:r>
              <a:rPr lang="fr-FR" sz="3200" i="0" dirty="0">
                <a:solidFill>
                  <a:schemeClr val="bg1"/>
                </a:solidFill>
              </a:rPr>
              <a:t>Sauveur que le monde attend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Est </a:t>
            </a:r>
            <a:r>
              <a:rPr lang="fr-FR" sz="3200" i="0" dirty="0">
                <a:solidFill>
                  <a:schemeClr val="bg1"/>
                </a:solidFill>
              </a:rPr>
              <a:t>clarté pour tous les vivants.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44500" indent="-444500"/>
            <a:endParaRPr lang="fr-FR" sz="1600" i="0" dirty="0">
              <a:solidFill>
                <a:schemeClr val="bg1"/>
              </a:solidFill>
            </a:endParaRPr>
          </a:p>
          <a:p>
            <a:pPr marL="444500" indent="-444500"/>
            <a:r>
              <a:rPr lang="fr-FR" sz="3200" i="0" dirty="0">
                <a:solidFill>
                  <a:schemeClr val="bg1"/>
                </a:solidFill>
              </a:rPr>
              <a:t>2. De la crèche au crucifiement,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Dieu </a:t>
            </a:r>
            <a:r>
              <a:rPr lang="fr-FR" sz="3200" i="0" dirty="0">
                <a:solidFill>
                  <a:schemeClr val="bg1"/>
                </a:solidFill>
              </a:rPr>
              <a:t>nous livre un profond mystère.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De </a:t>
            </a:r>
            <a:r>
              <a:rPr lang="fr-FR" sz="3200" i="0" dirty="0">
                <a:solidFill>
                  <a:schemeClr val="bg1"/>
                </a:solidFill>
              </a:rPr>
              <a:t>la crèche au crucifiement,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Il </a:t>
            </a:r>
            <a:r>
              <a:rPr lang="fr-FR" sz="3200" i="0" dirty="0">
                <a:solidFill>
                  <a:schemeClr val="bg1"/>
                </a:solidFill>
              </a:rPr>
              <a:t>nous aime inlassablement. </a:t>
            </a:r>
            <a:r>
              <a:rPr lang="fr-FR" sz="3200" i="0" dirty="0" smtClean="0">
                <a:solidFill>
                  <a:schemeClr val="bg1"/>
                </a:solidFill>
              </a:rPr>
              <a:t> </a:t>
            </a:r>
            <a:endParaRPr lang="fr-FR" sz="3200" i="0" dirty="0">
              <a:solidFill>
                <a:schemeClr val="bg1"/>
              </a:solidFill>
            </a:endParaRPr>
          </a:p>
        </p:txBody>
      </p:sp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>
                <a:solidFill>
                  <a:srgbClr val="FFC000"/>
                </a:solidFill>
                <a:latin typeface="Comic Sans MS" pitchFamily="66" charset="0"/>
              </a:rPr>
              <a:t>l’Envoi</a:t>
            </a:r>
            <a:r>
              <a:rPr lang="fr-FR" sz="2800" i="0" dirty="0">
                <a:solidFill>
                  <a:srgbClr val="FFFF00"/>
                </a:solidFill>
                <a:latin typeface="Comic Sans MS" pitchFamily="66" charset="0"/>
              </a:rPr>
              <a:t>: </a:t>
            </a:r>
            <a:r>
              <a:rPr lang="fr-FR" sz="2800" i="0" smtClean="0">
                <a:solidFill>
                  <a:srgbClr val="CCCCFF"/>
                </a:solidFill>
                <a:latin typeface="Comic Sans MS" pitchFamily="66" charset="0"/>
              </a:rPr>
              <a:t>Chant </a:t>
            </a:r>
            <a:r>
              <a:rPr lang="fr-FR" sz="2800" i="0" smtClean="0">
                <a:solidFill>
                  <a:srgbClr val="CCCCFF"/>
                </a:solidFill>
                <a:latin typeface="Comic Sans MS" pitchFamily="66" charset="0"/>
              </a:rPr>
              <a:t>final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024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ZoneTexte 3"/>
          <p:cNvSpPr txBox="1">
            <a:spLocks noChangeArrowheads="1"/>
          </p:cNvSpPr>
          <p:nvPr/>
        </p:nvSpPr>
        <p:spPr bwMode="auto">
          <a:xfrm>
            <a:off x="35496" y="476672"/>
            <a:ext cx="9108504" cy="4278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3200" b="1" dirty="0">
                <a:solidFill>
                  <a:srgbClr val="FFFF00"/>
                </a:solidFill>
              </a:rPr>
              <a:t>Il est né, le divin enfant, Jouez hautbois, résonnez musettes ! Il est né le divin enfant, Chantons tous son avènement ! </a:t>
            </a:r>
            <a:endParaRPr lang="fr-FR" sz="3200" b="1" dirty="0" smtClean="0">
              <a:solidFill>
                <a:srgbClr val="FFFF00"/>
              </a:solidFill>
            </a:endParaRPr>
          </a:p>
          <a:p>
            <a:endParaRPr lang="fr-FR" sz="1600" i="0" dirty="0">
              <a:solidFill>
                <a:srgbClr val="FFFF00"/>
              </a:solidFill>
            </a:endParaRPr>
          </a:p>
          <a:p>
            <a:endParaRPr lang="fr-FR" sz="3200" i="0" dirty="0">
              <a:solidFill>
                <a:schemeClr val="bg1"/>
              </a:solidFill>
            </a:endParaRPr>
          </a:p>
          <a:p>
            <a:pPr marL="444500" indent="-444500"/>
            <a:r>
              <a:rPr lang="fr-FR" sz="3200" i="0" dirty="0">
                <a:solidFill>
                  <a:schemeClr val="bg1"/>
                </a:solidFill>
              </a:rPr>
              <a:t>3. Qu´il revienne à la fin des temps,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Nous </a:t>
            </a:r>
            <a:r>
              <a:rPr lang="fr-FR" sz="3200" i="0" dirty="0">
                <a:solidFill>
                  <a:schemeClr val="bg1"/>
                </a:solidFill>
              </a:rPr>
              <a:t>conduire à la joie du Père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44500" indent="-444500"/>
            <a:r>
              <a:rPr lang="fr-FR" sz="3200" i="0" dirty="0" smtClean="0">
                <a:solidFill>
                  <a:schemeClr val="bg1"/>
                </a:solidFill>
              </a:rPr>
              <a:t>	Qu´il </a:t>
            </a:r>
            <a:r>
              <a:rPr lang="fr-FR" sz="3200" i="0" dirty="0">
                <a:solidFill>
                  <a:schemeClr val="bg1"/>
                </a:solidFill>
              </a:rPr>
              <a:t>revienne à la fin des temps, 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44500" indent="-444500"/>
            <a:r>
              <a:rPr lang="fr-FR" sz="3200" i="0" smtClean="0">
                <a:solidFill>
                  <a:schemeClr val="bg1"/>
                </a:solidFill>
              </a:rPr>
              <a:t>	Et </a:t>
            </a:r>
            <a:r>
              <a:rPr lang="fr-FR" sz="3200" i="0" dirty="0">
                <a:solidFill>
                  <a:schemeClr val="bg1"/>
                </a:solidFill>
              </a:rPr>
              <a:t>qu´il règne éternellement ! </a:t>
            </a:r>
          </a:p>
        </p:txBody>
      </p:sp>
      <p:sp>
        <p:nvSpPr>
          <p:cNvPr id="92162" name="Text Box 3"/>
          <p:cNvSpPr txBox="1">
            <a:spLocks noChangeArrowheads="1"/>
          </p:cNvSpPr>
          <p:nvPr/>
        </p:nvSpPr>
        <p:spPr bwMode="auto">
          <a:xfrm>
            <a:off x="0" y="25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800" i="0" dirty="0">
                <a:solidFill>
                  <a:srgbClr val="00CC00"/>
                </a:solidFill>
                <a:latin typeface="Comic Sans MS" pitchFamily="66" charset="0"/>
              </a:rPr>
              <a:t>Liturgie de </a:t>
            </a:r>
            <a:r>
              <a:rPr lang="fr-FR" sz="2800" i="0" dirty="0">
                <a:solidFill>
                  <a:srgbClr val="FFC000"/>
                </a:solidFill>
                <a:latin typeface="Comic Sans MS" pitchFamily="66" charset="0"/>
              </a:rPr>
              <a:t>l’Envoi</a:t>
            </a:r>
            <a:r>
              <a:rPr lang="fr-FR" sz="2800" i="0" dirty="0">
                <a:solidFill>
                  <a:srgbClr val="FFFF00"/>
                </a:solidFill>
                <a:latin typeface="Comic Sans MS" pitchFamily="66" charset="0"/>
              </a:rPr>
              <a:t>: </a:t>
            </a:r>
            <a:r>
              <a:rPr lang="fr-FR" sz="2800" i="0" dirty="0" smtClean="0">
                <a:solidFill>
                  <a:srgbClr val="CCCCFF"/>
                </a:solidFill>
                <a:latin typeface="Comic Sans MS" pitchFamily="66" charset="0"/>
              </a:rPr>
              <a:t>Chant final – Ils deviennent chemin</a:t>
            </a:r>
            <a:endParaRPr lang="fr-FR" sz="2800" i="0" dirty="0">
              <a:solidFill>
                <a:srgbClr val="CCCCFF"/>
              </a:solidFill>
              <a:latin typeface="Comic Sans MS" pitchFamily="66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5837853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067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5481</TotalTime>
  <Words>164</Words>
  <Application>Microsoft Office PowerPoint</Application>
  <PresentationFormat>Affichage à l'écran (4:3)</PresentationFormat>
  <Paragraphs>22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Comic Sans MS</vt:lpstr>
      <vt:lpstr>Modèle par défaut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Francois Daireaux</dc:creator>
  <cp:lastModifiedBy>François Daireaux</cp:lastModifiedBy>
  <cp:revision>689</cp:revision>
  <cp:lastPrinted>2017-10-06T11:59:14Z</cp:lastPrinted>
  <dcterms:created xsi:type="dcterms:W3CDTF">2009-10-17T16:00:12Z</dcterms:created>
  <dcterms:modified xsi:type="dcterms:W3CDTF">2021-12-19T16:57:41Z</dcterms:modified>
</cp:coreProperties>
</file>