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4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31/01/2021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596C4A-FFAD-47A2-8420-F49A9129657B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642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7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3"/>
          <p:cNvSpPr txBox="1">
            <a:spLocks noChangeArrowheads="1"/>
          </p:cNvSpPr>
          <p:nvPr/>
        </p:nvSpPr>
        <p:spPr bwMode="auto">
          <a:xfrm>
            <a:off x="0" y="4445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fr-FR" sz="2800" i="0" dirty="0">
                <a:solidFill>
                  <a:srgbClr val="00B05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B05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C00"/>
                </a:solidFill>
                <a:latin typeface="Comic Sans MS" pitchFamily="66" charset="0"/>
              </a:rPr>
              <a:t>Eucharistie</a:t>
            </a:r>
            <a:r>
              <a:rPr lang="fr-FR" sz="2800" i="0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kumimoji="0" lang="fr-FR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ea typeface="+mn-ea"/>
                <a:cs typeface="Arial" charset="0"/>
              </a:rPr>
              <a:t>-&gt; 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Procession des Offrandes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476672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FF00"/>
                </a:solidFill>
                <a:latin typeface="+mn-lt"/>
                <a:cs typeface="+mn-cs"/>
              </a:rPr>
              <a:t>Humblement dans le silence de mon cœur,</a:t>
            </a:r>
          </a:p>
          <a:p>
            <a:r>
              <a:rPr lang="fr-FR" sz="3200" b="1" dirty="0">
                <a:solidFill>
                  <a:srgbClr val="FFFF00"/>
                </a:solidFill>
                <a:latin typeface="+mn-lt"/>
                <a:cs typeface="+mn-cs"/>
              </a:rPr>
              <a:t>Je me donne à toi, mon Seigneur.</a:t>
            </a:r>
          </a:p>
          <a:p>
            <a:pPr marL="449263" indent="-449263">
              <a:spcBef>
                <a:spcPts val="600"/>
              </a:spcBef>
              <a:tabLst>
                <a:tab pos="449263" algn="l"/>
              </a:tabLst>
            </a:pPr>
            <a:r>
              <a:rPr lang="fr-FR" sz="3200" b="1" dirty="0">
                <a:solidFill>
                  <a:schemeClr val="bg1"/>
                </a:solidFill>
                <a:latin typeface="+mn-lt"/>
                <a:cs typeface="+mn-cs"/>
              </a:rPr>
              <a:t>1.	Par ton amour, fais-moi demeurer</a:t>
            </a:r>
          </a:p>
          <a:p>
            <a:pPr marL="449263" indent="-449263">
              <a:spcBef>
                <a:spcPts val="0"/>
              </a:spcBef>
              <a:tabLst>
                <a:tab pos="449263" algn="l"/>
              </a:tabLst>
            </a:pPr>
            <a:r>
              <a:rPr lang="fr-FR" sz="3200" b="1" dirty="0" smtClean="0">
                <a:solidFill>
                  <a:schemeClr val="bg1"/>
                </a:solidFill>
                <a:latin typeface="+mn-lt"/>
                <a:cs typeface="+mn-cs"/>
              </a:rPr>
              <a:t>	Humble </a:t>
            </a:r>
            <a:r>
              <a:rPr lang="fr-FR" sz="3200" b="1" dirty="0">
                <a:solidFill>
                  <a:schemeClr val="bg1"/>
                </a:solidFill>
                <a:latin typeface="+mn-lt"/>
                <a:cs typeface="+mn-cs"/>
              </a:rPr>
              <a:t>et petit devant toi</a:t>
            </a:r>
            <a:r>
              <a:rPr lang="fr-FR" sz="3200" b="1" dirty="0" smtClean="0">
                <a:solidFill>
                  <a:schemeClr val="bg1"/>
                </a:solidFill>
                <a:latin typeface="+mn-lt"/>
                <a:cs typeface="+mn-cs"/>
              </a:rPr>
              <a:t>.</a:t>
            </a:r>
            <a:endParaRPr lang="fr-FR" sz="3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449263" indent="-449263">
              <a:spcBef>
                <a:spcPts val="600"/>
              </a:spcBef>
              <a:tabLst>
                <a:tab pos="449263" algn="l"/>
              </a:tabLst>
            </a:pPr>
            <a:r>
              <a:rPr lang="fr-FR" sz="3200" b="1" dirty="0">
                <a:solidFill>
                  <a:schemeClr val="bg1"/>
                </a:solidFill>
                <a:latin typeface="+mn-lt"/>
                <a:cs typeface="+mn-cs"/>
              </a:rPr>
              <a:t>2.	Enseigne-moi ta sagesse, ô Dieu,</a:t>
            </a:r>
          </a:p>
          <a:p>
            <a:pPr marL="449263" indent="-449263">
              <a:spcBef>
                <a:spcPts val="0"/>
              </a:spcBef>
              <a:tabLst>
                <a:tab pos="449263" algn="l"/>
              </a:tabLst>
            </a:pPr>
            <a:r>
              <a:rPr lang="fr-FR" sz="3200" b="1" dirty="0" smtClean="0">
                <a:solidFill>
                  <a:schemeClr val="bg1"/>
                </a:solidFill>
                <a:latin typeface="+mn-lt"/>
                <a:cs typeface="+mn-cs"/>
              </a:rPr>
              <a:t>	Viens </a:t>
            </a:r>
            <a:r>
              <a:rPr lang="fr-FR" sz="3200" b="1" dirty="0">
                <a:solidFill>
                  <a:schemeClr val="bg1"/>
                </a:solidFill>
                <a:latin typeface="+mn-lt"/>
                <a:cs typeface="+mn-cs"/>
              </a:rPr>
              <a:t>habiter mon silence</a:t>
            </a:r>
          </a:p>
          <a:p>
            <a:pPr marL="449263" indent="-449263">
              <a:spcBef>
                <a:spcPts val="600"/>
              </a:spcBef>
              <a:tabLst>
                <a:tab pos="449263" algn="l"/>
              </a:tabLst>
            </a:pPr>
            <a:r>
              <a:rPr lang="fr-FR" sz="3200" b="1" dirty="0">
                <a:solidFill>
                  <a:schemeClr val="bg1"/>
                </a:solidFill>
                <a:latin typeface="+mn-lt"/>
                <a:cs typeface="+mn-cs"/>
              </a:rPr>
              <a:t>3.	Entre tes mains, je remets ma vie</a:t>
            </a:r>
            <a:r>
              <a:rPr lang="fr-FR" sz="3200" b="1" dirty="0" smtClean="0">
                <a:solidFill>
                  <a:schemeClr val="bg1"/>
                </a:solidFill>
                <a:latin typeface="+mn-lt"/>
                <a:cs typeface="+mn-cs"/>
              </a:rPr>
              <a:t>,	</a:t>
            </a:r>
            <a:endParaRPr lang="fr-FR" sz="32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449263" indent="-449263">
              <a:spcBef>
                <a:spcPts val="0"/>
              </a:spcBef>
              <a:tabLst>
                <a:tab pos="449263" algn="l"/>
              </a:tabLst>
            </a:pPr>
            <a:r>
              <a:rPr lang="fr-FR" sz="3200" b="1" dirty="0" smtClean="0">
                <a:solidFill>
                  <a:schemeClr val="bg1"/>
                </a:solidFill>
                <a:latin typeface="+mn-lt"/>
                <a:cs typeface="+mn-cs"/>
              </a:rPr>
              <a:t>	Ma </a:t>
            </a:r>
            <a:r>
              <a:rPr lang="fr-FR" sz="3200" b="1" dirty="0">
                <a:solidFill>
                  <a:schemeClr val="bg1"/>
                </a:solidFill>
                <a:latin typeface="+mn-lt"/>
                <a:cs typeface="+mn-cs"/>
              </a:rPr>
              <a:t>volonté, tout mon être.</a:t>
            </a:r>
          </a:p>
          <a:p>
            <a:pPr marL="449263" indent="-449263">
              <a:spcBef>
                <a:spcPts val="600"/>
              </a:spcBef>
              <a:tabLst>
                <a:tab pos="449263" algn="l"/>
              </a:tabLst>
            </a:pPr>
            <a:r>
              <a:rPr lang="fr-FR" sz="3200" b="1" dirty="0">
                <a:solidFill>
                  <a:schemeClr val="bg1"/>
                </a:solidFill>
                <a:latin typeface="+mn-lt"/>
                <a:cs typeface="+mn-cs"/>
              </a:rPr>
              <a:t>4.	Je porte en moi ce besoin d'amour,</a:t>
            </a:r>
          </a:p>
          <a:p>
            <a:pPr marL="449263" indent="-449263">
              <a:spcBef>
                <a:spcPts val="0"/>
              </a:spcBef>
              <a:tabLst>
                <a:tab pos="449263" algn="l"/>
              </a:tabLst>
            </a:pPr>
            <a:r>
              <a:rPr lang="fr-FR" sz="3200" b="1" dirty="0" smtClean="0">
                <a:solidFill>
                  <a:schemeClr val="bg1"/>
                </a:solidFill>
                <a:latin typeface="+mn-lt"/>
                <a:cs typeface="+mn-cs"/>
              </a:rPr>
              <a:t>	De </a:t>
            </a:r>
            <a:r>
              <a:rPr lang="fr-FR" sz="3200" b="1" dirty="0">
                <a:solidFill>
                  <a:schemeClr val="bg1"/>
                </a:solidFill>
                <a:latin typeface="+mn-lt"/>
                <a:cs typeface="+mn-cs"/>
              </a:rPr>
              <a:t>donner, de me livrer sans retour.</a:t>
            </a:r>
          </a:p>
          <a:p>
            <a:pPr marL="449263" indent="-449263">
              <a:spcBef>
                <a:spcPts val="600"/>
              </a:spcBef>
              <a:tabLst>
                <a:tab pos="449263" algn="l"/>
              </a:tabLst>
            </a:pPr>
            <a:r>
              <a:rPr lang="fr-FR" sz="3200" b="1" dirty="0">
                <a:solidFill>
                  <a:schemeClr val="bg1"/>
                </a:solidFill>
                <a:latin typeface="+mn-lt"/>
                <a:cs typeface="+mn-cs"/>
              </a:rPr>
              <a:t>5.	Vierge Marie, garde mon chemin</a:t>
            </a:r>
          </a:p>
          <a:p>
            <a:pPr marL="449263" indent="-449263">
              <a:spcBef>
                <a:spcPts val="0"/>
              </a:spcBef>
              <a:tabLst>
                <a:tab pos="449263" algn="l"/>
              </a:tabLst>
            </a:pPr>
            <a:r>
              <a:rPr lang="fr-FR" sz="3200" b="1" dirty="0" smtClean="0">
                <a:solidFill>
                  <a:schemeClr val="bg1"/>
                </a:solidFill>
                <a:latin typeface="+mn-lt"/>
                <a:cs typeface="+mn-cs"/>
              </a:rPr>
              <a:t>	Dans </a:t>
            </a:r>
            <a:r>
              <a:rPr lang="fr-FR" sz="3200" b="1" dirty="0">
                <a:solidFill>
                  <a:schemeClr val="bg1"/>
                </a:solidFill>
                <a:latin typeface="+mn-lt"/>
                <a:cs typeface="+mn-cs"/>
              </a:rPr>
              <a:t>l'abandon, la confiance de l'amour.</a:t>
            </a:r>
            <a:endParaRPr lang="fr-FR" sz="32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891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5448</TotalTime>
  <Words>116</Words>
  <Application>Microsoft Office PowerPoint</Application>
  <PresentationFormat>Affichage à l'écran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Times New Roman</vt:lpstr>
      <vt:lpstr>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PPR de l'Eden</cp:lastModifiedBy>
  <cp:revision>668</cp:revision>
  <cp:lastPrinted>2017-10-06T11:59:14Z</cp:lastPrinted>
  <dcterms:created xsi:type="dcterms:W3CDTF">2009-10-17T16:00:12Z</dcterms:created>
  <dcterms:modified xsi:type="dcterms:W3CDTF">2021-01-31T15:15:53Z</dcterms:modified>
</cp:coreProperties>
</file>