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654"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CFF"/>
    <a:srgbClr val="99CCFF"/>
    <a:srgbClr val="FFCCCC"/>
    <a:srgbClr val="FFCC99"/>
    <a:srgbClr val="00FF00"/>
    <a:srgbClr val="CCCCFF"/>
    <a:srgbClr val="00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9393" autoAdjust="0"/>
  </p:normalViewPr>
  <p:slideViewPr>
    <p:cSldViewPr>
      <p:cViewPr varScale="1">
        <p:scale>
          <a:sx n="90" d="100"/>
          <a:sy n="90" d="100"/>
        </p:scale>
        <p:origin x="1267"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10/12/2019</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p14="http://schemas.microsoft.com/office/powerpoint/2010/main"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p14="http://schemas.microsoft.com/office/powerpoint/2010/main"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3854939" y="9445169"/>
            <a:ext cx="2949099" cy="497205"/>
          </a:xfrm>
          <a:prstGeom prst="rect">
            <a:avLst/>
          </a:prstGeom>
          <a:noFill/>
          <a:ln w="9525">
            <a:noFill/>
            <a:miter lim="800000"/>
            <a:headEnd/>
            <a:tailEnd/>
          </a:ln>
        </p:spPr>
        <p:txBody>
          <a:bodyPr anchor="b"/>
          <a:lstStyle/>
          <a:p>
            <a:pPr algn="r"/>
            <a:fld id="{9816D3DA-74DC-498D-82C6-45D17F0B2016}" type="slidenum">
              <a:rPr lang="fr-FR" altLang="fr-FR" sz="1200" i="0"/>
              <a:pPr algn="r"/>
              <a:t>1</a:t>
            </a:fld>
            <a:endParaRPr lang="fr-FR" altLang="fr-FR" sz="1200" i="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altLang="fr-FR" smtClean="0"/>
          </a:p>
        </p:txBody>
      </p:sp>
    </p:spTree>
    <p:extLst>
      <p:ext uri="{BB962C8B-B14F-4D97-AF65-F5344CB8AC3E}">
        <p14:creationId xmlns:p14="http://schemas.microsoft.com/office/powerpoint/2010/main" val="3827654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lvl1pPr>
              <a:defRPr sz="3200"/>
            </a:lvl1pPr>
          </a:lstStyle>
          <a:p>
            <a:endParaRPr lang="fr-FR" dirty="0"/>
          </a:p>
        </p:txBody>
      </p:sp>
      <p:sp>
        <p:nvSpPr>
          <p:cNvPr id="8" name="Espace réservé du contenu 7"/>
          <p:cNvSpPr>
            <a:spLocks noGrp="1"/>
          </p:cNvSpPr>
          <p:nvPr>
            <p:ph sz="quarter" idx="10"/>
          </p:nvPr>
        </p:nvSpPr>
        <p:spPr>
          <a:xfrm>
            <a:off x="0" y="692150"/>
            <a:ext cx="9144000" cy="6165850"/>
          </a:xfrm>
        </p:spPr>
        <p:txBody>
          <a:bodyPr/>
          <a:lstStyle>
            <a:lvl1pPr marL="342900" indent="-342900">
              <a:defRPr/>
            </a:lvl1pPr>
            <a:lvl2pPr>
              <a:buNone/>
              <a:defRPr/>
            </a:lvl2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9B812AC8-BF65-4A6A-BCB1-78828E9D9D0D}" type="slidenum">
              <a:rPr lang="fr-FR"/>
              <a:pPr>
                <a:defRPr/>
              </a:pPr>
              <a:t>‹N°›</a:t>
            </a:fld>
            <a:endParaRPr lang="fr-FR"/>
          </a:p>
        </p:txBody>
      </p:sp>
    </p:spTree>
    <p:extLst>
      <p:ext uri="{BB962C8B-B14F-4D97-AF65-F5344CB8AC3E}">
        <p14:creationId xmlns:p14="http://schemas.microsoft.com/office/powerpoint/2010/main" val="36992638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fr-FR" dirty="0" smtClean="0"/>
          </a:p>
        </p:txBody>
      </p:sp>
      <p:sp>
        <p:nvSpPr>
          <p:cNvPr id="1027" name="Rectangle 3"/>
          <p:cNvSpPr>
            <a:spLocks noGrp="1" noChangeArrowheads="1"/>
          </p:cNvSpPr>
          <p:nvPr>
            <p:ph type="body" idx="1"/>
          </p:nvPr>
        </p:nvSpPr>
        <p:spPr bwMode="auto">
          <a:xfrm>
            <a:off x="0" y="764704"/>
            <a:ext cx="9144000" cy="6093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dirty="0" smtClean="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None/>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ctrTitle" idx="4294967295"/>
          </p:nvPr>
        </p:nvSpPr>
        <p:spPr>
          <a:xfrm>
            <a:off x="4763" y="663575"/>
            <a:ext cx="9144000" cy="6149975"/>
          </a:xfrm>
        </p:spPr>
        <p:txBody>
          <a:bodyPr/>
          <a:lstStyle/>
          <a:p>
            <a:pPr algn="l"/>
            <a:r>
              <a:rPr lang="fr-FR" altLang="fr-FR" sz="3600" b="1" dirty="0" smtClean="0">
                <a:solidFill>
                  <a:srgbClr val="FFCC99"/>
                </a:solidFill>
                <a:latin typeface="Arial Narrow" pitchFamily="34" charset="0"/>
              </a:rPr>
              <a:t>Kyrie : Homme au milieu des hommes</a:t>
            </a:r>
            <a:r>
              <a:rPr lang="fr-FR" altLang="fr-FR" b="1" dirty="0" smtClean="0">
                <a:solidFill>
                  <a:srgbClr val="FF0000"/>
                </a:solidFill>
                <a:latin typeface="Arial Narrow" pitchFamily="34" charset="0"/>
              </a:rPr>
              <a:t/>
            </a:r>
            <a:br>
              <a:rPr lang="fr-FR" altLang="fr-FR" b="1" dirty="0" smtClean="0">
                <a:solidFill>
                  <a:srgbClr val="FF0000"/>
                </a:solidFill>
                <a:latin typeface="Arial Narrow" pitchFamily="34" charset="0"/>
              </a:rPr>
            </a:br>
            <a:r>
              <a:rPr lang="fr-FR" altLang="fr-FR" b="1" i="1" dirty="0" smtClean="0">
                <a:solidFill>
                  <a:srgbClr val="FFFF00"/>
                </a:solidFill>
              </a:rPr>
              <a:t>Jésus, Homme au milieu des hommes,</a:t>
            </a:r>
            <a:r>
              <a:rPr lang="fr-FR" altLang="fr-FR" dirty="0" smtClean="0">
                <a:solidFill>
                  <a:srgbClr val="FFFF00"/>
                </a:solidFill>
              </a:rPr>
              <a:t/>
            </a:r>
            <a:br>
              <a:rPr lang="fr-FR" altLang="fr-FR" dirty="0" smtClean="0">
                <a:solidFill>
                  <a:srgbClr val="FFFF00"/>
                </a:solidFill>
              </a:rPr>
            </a:br>
            <a:r>
              <a:rPr lang="fr-FR" altLang="fr-FR" b="1" i="1" dirty="0" smtClean="0">
                <a:solidFill>
                  <a:srgbClr val="FFFF00"/>
                </a:solidFill>
              </a:rPr>
              <a:t>Prends pitié de tout homme pécheur (x4)</a:t>
            </a:r>
            <a:r>
              <a:rPr lang="fr-FR" altLang="fr-FR" dirty="0" smtClean="0">
                <a:solidFill>
                  <a:srgbClr val="FFFF00"/>
                </a:solidFill>
              </a:rPr>
              <a:t/>
            </a:r>
            <a:br>
              <a:rPr lang="fr-FR" altLang="fr-FR" dirty="0" smtClean="0">
                <a:solidFill>
                  <a:srgbClr val="FFFF00"/>
                </a:solidFill>
              </a:rPr>
            </a:br>
            <a:r>
              <a:rPr lang="fr-FR" altLang="fr-FR" b="1" i="1" dirty="0" smtClean="0">
                <a:solidFill>
                  <a:srgbClr val="FFFF00"/>
                </a:solidFill>
              </a:rPr>
              <a:t/>
            </a:r>
            <a:br>
              <a:rPr lang="fr-FR" altLang="fr-FR" b="1" i="1" dirty="0" smtClean="0">
                <a:solidFill>
                  <a:srgbClr val="FFFF00"/>
                </a:solidFill>
              </a:rPr>
            </a:br>
            <a:r>
              <a:rPr lang="fr-FR" altLang="fr-FR" sz="600" b="1" dirty="0" smtClean="0">
                <a:solidFill>
                  <a:schemeClr val="bg1"/>
                </a:solidFill>
                <a:latin typeface="Arial Narrow" pitchFamily="34" charset="0"/>
              </a:rPr>
              <a:t/>
            </a:r>
            <a:br>
              <a:rPr lang="fr-FR" altLang="fr-FR" sz="600" b="1" dirty="0" smtClean="0">
                <a:solidFill>
                  <a:schemeClr val="bg1"/>
                </a:solidFill>
                <a:latin typeface="Arial Narrow" pitchFamily="34" charset="0"/>
              </a:rPr>
            </a:br>
            <a:r>
              <a:rPr lang="fr-FR" altLang="fr-FR" dirty="0" smtClean="0">
                <a:solidFill>
                  <a:schemeClr val="bg1"/>
                </a:solidFill>
              </a:rPr>
              <a:t>1. Tu sais de quoi nous sommes pétris,</a:t>
            </a:r>
            <a:br>
              <a:rPr lang="fr-FR" altLang="fr-FR" dirty="0" smtClean="0">
                <a:solidFill>
                  <a:schemeClr val="bg1"/>
                </a:solidFill>
              </a:rPr>
            </a:br>
            <a:r>
              <a:rPr lang="fr-FR" altLang="fr-FR" dirty="0" smtClean="0">
                <a:solidFill>
                  <a:schemeClr val="bg1"/>
                </a:solidFill>
              </a:rPr>
              <a:t>    Tu te souviens que nous sommes poussières,</a:t>
            </a:r>
            <a:br>
              <a:rPr lang="fr-FR" altLang="fr-FR" dirty="0" smtClean="0">
                <a:solidFill>
                  <a:schemeClr val="bg1"/>
                </a:solidFill>
              </a:rPr>
            </a:br>
            <a:r>
              <a:rPr lang="fr-FR" altLang="fr-FR" dirty="0" smtClean="0">
                <a:solidFill>
                  <a:schemeClr val="bg1"/>
                </a:solidFill>
              </a:rPr>
              <a:t/>
            </a:r>
            <a:br>
              <a:rPr lang="fr-FR" altLang="fr-FR" dirty="0" smtClean="0">
                <a:solidFill>
                  <a:schemeClr val="bg1"/>
                </a:solidFill>
              </a:rPr>
            </a:br>
            <a:r>
              <a:rPr lang="fr-FR" altLang="fr-FR" dirty="0" smtClean="0">
                <a:solidFill>
                  <a:schemeClr val="bg1"/>
                </a:solidFill>
              </a:rPr>
              <a:t>2. Tu n’agis pas selon nos péchés,</a:t>
            </a:r>
            <a:br>
              <a:rPr lang="fr-FR" altLang="fr-FR" dirty="0" smtClean="0">
                <a:solidFill>
                  <a:schemeClr val="bg1"/>
                </a:solidFill>
              </a:rPr>
            </a:br>
            <a:r>
              <a:rPr lang="fr-FR" altLang="fr-FR" dirty="0" smtClean="0">
                <a:solidFill>
                  <a:schemeClr val="bg1"/>
                </a:solidFill>
              </a:rPr>
              <a:t>    Et ne rends pas en pesant nos offenses,</a:t>
            </a:r>
            <a:br>
              <a:rPr lang="fr-FR" altLang="fr-FR" dirty="0" smtClean="0">
                <a:solidFill>
                  <a:schemeClr val="bg1"/>
                </a:solidFill>
              </a:rPr>
            </a:br>
            <a:r>
              <a:rPr lang="fr-FR" altLang="fr-FR" dirty="0" smtClean="0">
                <a:solidFill>
                  <a:schemeClr val="bg1"/>
                </a:solidFill>
              </a:rPr>
              <a:t/>
            </a:r>
            <a:br>
              <a:rPr lang="fr-FR" altLang="fr-FR" dirty="0" smtClean="0">
                <a:solidFill>
                  <a:schemeClr val="bg1"/>
                </a:solidFill>
              </a:rPr>
            </a:br>
            <a:r>
              <a:rPr lang="fr-FR" altLang="fr-FR" dirty="0" smtClean="0">
                <a:solidFill>
                  <a:schemeClr val="bg1"/>
                </a:solidFill>
              </a:rPr>
              <a:t>3. Et comme est loin couchant du levant,</a:t>
            </a:r>
            <a:br>
              <a:rPr lang="fr-FR" altLang="fr-FR" dirty="0" smtClean="0">
                <a:solidFill>
                  <a:schemeClr val="bg1"/>
                </a:solidFill>
              </a:rPr>
            </a:br>
            <a:r>
              <a:rPr lang="fr-FR" altLang="fr-FR" dirty="0" smtClean="0">
                <a:solidFill>
                  <a:schemeClr val="bg1"/>
                </a:solidFill>
              </a:rPr>
              <a:t>    Tu mets au loin le fardeau de nos fautes.</a:t>
            </a:r>
            <a:r>
              <a:rPr lang="fr-FR" altLang="fr-FR" sz="2800" dirty="0" smtClean="0">
                <a:solidFill>
                  <a:schemeClr val="bg1"/>
                </a:solidFill>
              </a:rPr>
              <a:t/>
            </a:r>
            <a:br>
              <a:rPr lang="fr-FR" altLang="fr-FR" sz="2800" dirty="0" smtClean="0">
                <a:solidFill>
                  <a:schemeClr val="bg1"/>
                </a:solidFill>
              </a:rPr>
            </a:br>
            <a:endParaRPr lang="fr-FR" altLang="fr-FR" sz="2900" b="1" i="1" dirty="0" smtClean="0">
              <a:solidFill>
                <a:schemeClr val="bg1"/>
              </a:solidFill>
            </a:endParaRPr>
          </a:p>
        </p:txBody>
      </p:sp>
      <p:sp>
        <p:nvSpPr>
          <p:cNvPr id="47106" name="Text Box 3"/>
          <p:cNvSpPr txBox="1">
            <a:spLocks noChangeArrowheads="1"/>
          </p:cNvSpPr>
          <p:nvPr/>
        </p:nvSpPr>
        <p:spPr bwMode="auto">
          <a:xfrm>
            <a:off x="539750" y="0"/>
            <a:ext cx="8496300" cy="523875"/>
          </a:xfrm>
          <a:prstGeom prst="rect">
            <a:avLst/>
          </a:prstGeom>
          <a:noFill/>
          <a:ln w="9525">
            <a:noFill/>
            <a:miter lim="800000"/>
            <a:headEnd/>
            <a:tailEnd/>
          </a:ln>
        </p:spPr>
        <p:txBody>
          <a:bodyPr>
            <a:spAutoFit/>
          </a:bodyPr>
          <a:lstStyle/>
          <a:p>
            <a:pPr>
              <a:spcBef>
                <a:spcPct val="50000"/>
              </a:spcBef>
            </a:pPr>
            <a:r>
              <a:rPr lang="fr-FR" altLang="fr-FR" sz="2800" i="0">
                <a:solidFill>
                  <a:srgbClr val="00B050"/>
                </a:solidFill>
                <a:latin typeface="Comic Sans MS" pitchFamily="66" charset="0"/>
              </a:rPr>
              <a:t>Liturgie de l’Accueil </a:t>
            </a:r>
            <a:r>
              <a:rPr lang="fr-FR" altLang="fr-FR" sz="2800" i="0">
                <a:solidFill>
                  <a:srgbClr val="FFFF00"/>
                </a:solidFill>
                <a:latin typeface="Comic Sans MS" pitchFamily="66" charset="0"/>
              </a:rPr>
              <a:t>-&gt;</a:t>
            </a:r>
            <a:r>
              <a:rPr lang="fr-FR" altLang="fr-FR" sz="2800" i="0">
                <a:solidFill>
                  <a:schemeClr val="bg1"/>
                </a:solidFill>
                <a:latin typeface="Comic Sans MS" pitchFamily="66" charset="0"/>
              </a:rPr>
              <a:t> </a:t>
            </a:r>
            <a:r>
              <a:rPr lang="fr-FR" altLang="fr-FR" sz="2800" b="1" i="0">
                <a:solidFill>
                  <a:srgbClr val="FFFF00"/>
                </a:solidFill>
                <a:latin typeface="Comic Sans MS" pitchFamily="66" charset="0"/>
              </a:rPr>
              <a:t>Prière pénitentielle</a:t>
            </a:r>
          </a:p>
        </p:txBody>
      </p:sp>
    </p:spTree>
    <p:extLst>
      <p:ext uri="{BB962C8B-B14F-4D97-AF65-F5344CB8AC3E}">
        <p14:creationId xmlns:p14="http://schemas.microsoft.com/office/powerpoint/2010/main" val="2666802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5419</TotalTime>
  <Words>14</Words>
  <Application>Microsoft Office PowerPoint</Application>
  <PresentationFormat>Affichage à l'écran (4:3)</PresentationFormat>
  <Paragraphs>3</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Arial Narrow</vt:lpstr>
      <vt:lpstr>Comic Sans MS</vt:lpstr>
      <vt:lpstr>Modèle par défaut</vt:lpstr>
      <vt:lpstr>Kyrie : Homme au milieu des hommes Jésus, Homme au milieu des hommes, Prends pitié de tout homme pécheur (x4)   1. Tu sais de quoi nous sommes pétris,     Tu te souviens que nous sommes poussières,  2. Tu n’agis pas selon nos péchés,     Et ne rends pas en pesant nos offenses,  3. Et comme est loin couchant du levant,     Tu mets au loin le fardeau de nos fautes.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MANU MARGOT</dc:creator>
  <cp:lastModifiedBy>DASSAULT SYSTEMES</cp:lastModifiedBy>
  <cp:revision>662</cp:revision>
  <cp:lastPrinted>2017-10-06T11:59:14Z</cp:lastPrinted>
  <dcterms:created xsi:type="dcterms:W3CDTF">2009-10-17T16:00:12Z</dcterms:created>
  <dcterms:modified xsi:type="dcterms:W3CDTF">2019-12-10T21:53:27Z</dcterms:modified>
</cp:coreProperties>
</file>