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8" r:id="rId2"/>
    <p:sldId id="659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28/09/2021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767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215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8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0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8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67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2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08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0969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-9525" y="512088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Psaume: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 127 (128), 1-2, 3, 4-6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Heureux qui craint le Seigneur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marche selon ses voies 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Heureux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 craint le Seigneur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marche selon ses voies !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te nourriras du travail de tes mains :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Heureux es-tu ! À toi, le bonheur 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  Ta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femme sera dans ta maison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une vigne généreuse,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tes fils, autour de la table,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des plants d’olivier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0969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-9525" y="512088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Psaume: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 127 (128), 1-2, 3, 4-6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Heureux qui craint le Seigneur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marche selon ses voies 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  Voilà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comment sera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béni 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l’homme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 craint le Seigneur.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Sion, que le Seigneur te bénisse !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verras le bonheur de Jérusalem tous les jours de ta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333" y="5822176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5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166</Words>
  <Application>Microsoft Office PowerPoint</Application>
  <PresentationFormat>Affichage à l'écran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1_Modèle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2021-09-28T06:40:07Z</dcterms:modified>
</cp:coreProperties>
</file>