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8"/>
  </p:notesMasterIdLst>
  <p:handoutMasterIdLst>
    <p:handoutMasterId r:id="rId9"/>
  </p:handoutMasterIdLst>
  <p:sldIdLst>
    <p:sldId id="659" r:id="rId2"/>
    <p:sldId id="661" r:id="rId3"/>
    <p:sldId id="660" r:id="rId4"/>
    <p:sldId id="662" r:id="rId5"/>
    <p:sldId id="663" r:id="rId6"/>
    <p:sldId id="664" r:id="rId7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19/04/2022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638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5346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3293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0427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4107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610D25-489B-4429-89E6-174982572037}" type="slidenum">
              <a:rPr kumimoji="0" lang="fr-FR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88247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4959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9899F-2AC5-4A69-9FA6-014FCB09CEFC}" type="slidenum">
              <a:rPr lang="fr-FR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610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106781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l’Envoi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d’Envoi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34391"/>
            <a:ext cx="9144000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lvl="0" indent="-449263">
              <a:spcBef>
                <a:spcPts val="600"/>
              </a:spcBef>
              <a:defRPr/>
            </a:pPr>
            <a:r>
              <a:rPr lang="en-US" sz="3200" i="0" dirty="0">
                <a:solidFill>
                  <a:srgbClr val="FFFFFF"/>
                </a:solidFill>
              </a:rPr>
              <a:t>1.	The greatest day in history</a:t>
            </a:r>
          </a:p>
          <a:p>
            <a:pPr marL="449263" lvl="0" indent="-449263">
              <a:spcBef>
                <a:spcPts val="0"/>
              </a:spcBef>
              <a:defRPr/>
            </a:pPr>
            <a:r>
              <a:rPr lang="en-US" sz="3200" i="0" dirty="0" smtClean="0">
                <a:solidFill>
                  <a:srgbClr val="FFFFFF"/>
                </a:solidFill>
              </a:rPr>
              <a:t>	Death </a:t>
            </a:r>
            <a:r>
              <a:rPr lang="en-US" sz="3200" i="0" dirty="0">
                <a:solidFill>
                  <a:srgbClr val="FFFFFF"/>
                </a:solidFill>
              </a:rPr>
              <a:t>is beaten, You have rescued me</a:t>
            </a:r>
          </a:p>
          <a:p>
            <a:pPr marL="449263" lvl="0" indent="-449263">
              <a:spcBef>
                <a:spcPts val="0"/>
              </a:spcBef>
              <a:defRPr/>
            </a:pPr>
            <a:r>
              <a:rPr lang="en-US" sz="3200" i="0" dirty="0" smtClean="0">
                <a:solidFill>
                  <a:srgbClr val="FFFFFF"/>
                </a:solidFill>
              </a:rPr>
              <a:t>	Sing </a:t>
            </a:r>
            <a:r>
              <a:rPr lang="en-US" sz="3200" i="0" dirty="0">
                <a:solidFill>
                  <a:srgbClr val="FFFFFF"/>
                </a:solidFill>
              </a:rPr>
              <a:t>it out, Jesus is alive</a:t>
            </a:r>
          </a:p>
          <a:p>
            <a:pPr marL="449263" lvl="0" indent="-449263">
              <a:spcBef>
                <a:spcPts val="0"/>
              </a:spcBef>
              <a:defRPr/>
            </a:pPr>
            <a:r>
              <a:rPr lang="en-US" sz="3200" i="0" dirty="0" smtClean="0">
                <a:solidFill>
                  <a:srgbClr val="FFFFFF"/>
                </a:solidFill>
              </a:rPr>
              <a:t>	The </a:t>
            </a:r>
            <a:r>
              <a:rPr lang="en-US" sz="3200" i="0" dirty="0">
                <a:solidFill>
                  <a:srgbClr val="FFFFFF"/>
                </a:solidFill>
              </a:rPr>
              <a:t>empty cross, the empty grave</a:t>
            </a:r>
          </a:p>
          <a:p>
            <a:pPr marL="449263" lvl="0" indent="-449263">
              <a:spcBef>
                <a:spcPts val="0"/>
              </a:spcBef>
              <a:defRPr/>
            </a:pPr>
            <a:r>
              <a:rPr lang="en-US" sz="3200" i="0" dirty="0" smtClean="0">
                <a:solidFill>
                  <a:srgbClr val="FFFFFF"/>
                </a:solidFill>
              </a:rPr>
              <a:t>	Life </a:t>
            </a:r>
            <a:r>
              <a:rPr lang="en-US" sz="3200" i="0" dirty="0">
                <a:solidFill>
                  <a:srgbClr val="FFFFFF"/>
                </a:solidFill>
              </a:rPr>
              <a:t>eternal, You have won the day</a:t>
            </a:r>
          </a:p>
          <a:p>
            <a:pPr marL="449263" lvl="0" indent="-449263">
              <a:spcBef>
                <a:spcPts val="0"/>
              </a:spcBef>
              <a:defRPr/>
            </a:pPr>
            <a:r>
              <a:rPr lang="en-US" sz="3200" i="0" dirty="0" smtClean="0">
                <a:solidFill>
                  <a:srgbClr val="FFFFFF"/>
                </a:solidFill>
              </a:rPr>
              <a:t>	Shout </a:t>
            </a:r>
            <a:r>
              <a:rPr lang="en-US" sz="3200" i="0" dirty="0">
                <a:solidFill>
                  <a:srgbClr val="FFFFFF"/>
                </a:solidFill>
              </a:rPr>
              <a:t>it out, Jesus is alive</a:t>
            </a:r>
          </a:p>
          <a:p>
            <a:pPr marL="449263" lvl="0" indent="-449263">
              <a:spcBef>
                <a:spcPts val="0"/>
              </a:spcBef>
              <a:defRPr/>
            </a:pPr>
            <a:r>
              <a:rPr lang="en-US" sz="3200" i="0" dirty="0" smtClean="0">
                <a:solidFill>
                  <a:srgbClr val="FFFFFF"/>
                </a:solidFill>
              </a:rPr>
              <a:t>	He's </a:t>
            </a:r>
            <a:r>
              <a:rPr lang="en-US" sz="3200" i="0" dirty="0">
                <a:solidFill>
                  <a:srgbClr val="FFFFFF"/>
                </a:solidFill>
              </a:rPr>
              <a:t>alive</a:t>
            </a:r>
          </a:p>
          <a:p>
            <a:pPr lvl="0">
              <a:spcBef>
                <a:spcPts val="600"/>
              </a:spcBef>
              <a:defRPr/>
            </a:pPr>
            <a:r>
              <a:rPr lang="en-US" sz="3200" b="1" i="0" dirty="0">
                <a:solidFill>
                  <a:srgbClr val="FFFF00"/>
                </a:solidFill>
              </a:rPr>
              <a:t>And Oh, happy day, happy day</a:t>
            </a:r>
          </a:p>
          <a:p>
            <a:pPr lvl="0">
              <a:spcBef>
                <a:spcPts val="0"/>
              </a:spcBef>
              <a:defRPr/>
            </a:pPr>
            <a:r>
              <a:rPr lang="en-US" sz="3200" b="1" i="0" dirty="0">
                <a:solidFill>
                  <a:srgbClr val="FFFF00"/>
                </a:solidFill>
              </a:rPr>
              <a:t>You washed my sin away</a:t>
            </a:r>
          </a:p>
          <a:p>
            <a:pPr lvl="0">
              <a:spcBef>
                <a:spcPts val="0"/>
              </a:spcBef>
              <a:defRPr/>
            </a:pPr>
            <a:r>
              <a:rPr lang="en-US" sz="3200" b="1" i="0" dirty="0">
                <a:solidFill>
                  <a:srgbClr val="FFFF00"/>
                </a:solidFill>
              </a:rPr>
              <a:t>Oh, happy day, happy day</a:t>
            </a:r>
          </a:p>
          <a:p>
            <a:pPr lvl="0">
              <a:spcBef>
                <a:spcPts val="0"/>
              </a:spcBef>
              <a:defRPr/>
            </a:pPr>
            <a:r>
              <a:rPr lang="en-US" sz="3200" b="1" i="0" dirty="0">
                <a:solidFill>
                  <a:srgbClr val="FFFF00"/>
                </a:solidFill>
              </a:rPr>
              <a:t>I'll never be the same</a:t>
            </a:r>
          </a:p>
          <a:p>
            <a:pPr lvl="0">
              <a:spcBef>
                <a:spcPts val="0"/>
              </a:spcBef>
              <a:defRPr/>
            </a:pPr>
            <a:r>
              <a:rPr lang="en-US" sz="3200" b="1" i="0" dirty="0">
                <a:solidFill>
                  <a:srgbClr val="FFFF00"/>
                </a:solidFill>
              </a:rPr>
              <a:t>Forever I am changed</a:t>
            </a:r>
          </a:p>
        </p:txBody>
      </p:sp>
    </p:spTree>
    <p:extLst>
      <p:ext uri="{BB962C8B-B14F-4D97-AF65-F5344CB8AC3E}">
        <p14:creationId xmlns:p14="http://schemas.microsoft.com/office/powerpoint/2010/main" val="180270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l’Envoi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d’Envoi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34391"/>
            <a:ext cx="9144000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lvl="0" indent="-449263">
              <a:spcBef>
                <a:spcPts val="600"/>
              </a:spcBef>
              <a:defRPr/>
            </a:pPr>
            <a:r>
              <a:rPr lang="en-US" sz="3200" i="0" dirty="0" smtClean="0">
                <a:solidFill>
                  <a:srgbClr val="FFFFFF"/>
                </a:solidFill>
              </a:rPr>
              <a:t>2</a:t>
            </a:r>
            <a:r>
              <a:rPr lang="en-US" sz="3200" i="0" dirty="0">
                <a:solidFill>
                  <a:srgbClr val="FFFFFF"/>
                </a:solidFill>
              </a:rPr>
              <a:t>.	When I stand in that place</a:t>
            </a:r>
          </a:p>
          <a:p>
            <a:pPr marL="449263" lvl="0" indent="-449263">
              <a:spcBef>
                <a:spcPts val="0"/>
              </a:spcBef>
              <a:defRPr/>
            </a:pPr>
            <a:r>
              <a:rPr lang="en-US" sz="3200" i="0" dirty="0" smtClean="0">
                <a:solidFill>
                  <a:srgbClr val="FFFFFF"/>
                </a:solidFill>
              </a:rPr>
              <a:t>	Free </a:t>
            </a:r>
            <a:r>
              <a:rPr lang="en-US" sz="3200" i="0" dirty="0">
                <a:solidFill>
                  <a:srgbClr val="FFFFFF"/>
                </a:solidFill>
              </a:rPr>
              <a:t>at last, meeting face to face</a:t>
            </a:r>
          </a:p>
          <a:p>
            <a:pPr marL="449263" lvl="0" indent="-449263">
              <a:spcBef>
                <a:spcPts val="0"/>
              </a:spcBef>
              <a:defRPr/>
            </a:pPr>
            <a:r>
              <a:rPr lang="en-US" sz="3200" i="0" dirty="0" smtClean="0">
                <a:solidFill>
                  <a:srgbClr val="FFFFFF"/>
                </a:solidFill>
              </a:rPr>
              <a:t>	I </a:t>
            </a:r>
            <a:r>
              <a:rPr lang="en-US" sz="3200" i="0" dirty="0">
                <a:solidFill>
                  <a:srgbClr val="FFFFFF"/>
                </a:solidFill>
              </a:rPr>
              <a:t>am yours, Jesus, You are mine</a:t>
            </a:r>
          </a:p>
          <a:p>
            <a:pPr marL="449263" lvl="0" indent="-449263">
              <a:spcBef>
                <a:spcPts val="0"/>
              </a:spcBef>
              <a:defRPr/>
            </a:pPr>
            <a:r>
              <a:rPr lang="en-US" sz="3200" i="0" dirty="0" smtClean="0">
                <a:solidFill>
                  <a:srgbClr val="FFFFFF"/>
                </a:solidFill>
              </a:rPr>
              <a:t>	Endless </a:t>
            </a:r>
            <a:r>
              <a:rPr lang="en-US" sz="3200" i="0" dirty="0">
                <a:solidFill>
                  <a:srgbClr val="FFFFFF"/>
                </a:solidFill>
              </a:rPr>
              <a:t>joy, perfect peace</a:t>
            </a:r>
          </a:p>
          <a:p>
            <a:pPr marL="449263" lvl="0" indent="-449263">
              <a:spcBef>
                <a:spcPts val="0"/>
              </a:spcBef>
              <a:defRPr/>
            </a:pPr>
            <a:r>
              <a:rPr lang="en-US" sz="3200" i="0" dirty="0" smtClean="0">
                <a:solidFill>
                  <a:srgbClr val="FFFFFF"/>
                </a:solidFill>
              </a:rPr>
              <a:t>	Earthly </a:t>
            </a:r>
            <a:r>
              <a:rPr lang="en-US" sz="3200" i="0" dirty="0">
                <a:solidFill>
                  <a:srgbClr val="FFFFFF"/>
                </a:solidFill>
              </a:rPr>
              <a:t>pain finally will cease</a:t>
            </a:r>
          </a:p>
          <a:p>
            <a:pPr marL="449263" lvl="0" indent="-449263">
              <a:spcBef>
                <a:spcPts val="0"/>
              </a:spcBef>
              <a:defRPr/>
            </a:pPr>
            <a:r>
              <a:rPr lang="en-US" sz="3200" i="0" dirty="0" smtClean="0">
                <a:solidFill>
                  <a:srgbClr val="FFFFFF"/>
                </a:solidFill>
              </a:rPr>
              <a:t>	Celebrate</a:t>
            </a:r>
            <a:r>
              <a:rPr lang="en-US" sz="3200" i="0" dirty="0">
                <a:solidFill>
                  <a:srgbClr val="FFFFFF"/>
                </a:solidFill>
              </a:rPr>
              <a:t>, Jesus is alive</a:t>
            </a:r>
          </a:p>
          <a:p>
            <a:pPr marL="449263" lvl="0" indent="-449263">
              <a:spcBef>
                <a:spcPts val="0"/>
              </a:spcBef>
              <a:defRPr/>
            </a:pPr>
            <a:r>
              <a:rPr lang="en-US" sz="3200" i="0" dirty="0" smtClean="0">
                <a:solidFill>
                  <a:srgbClr val="FFFFFF"/>
                </a:solidFill>
              </a:rPr>
              <a:t>	He's </a:t>
            </a:r>
            <a:r>
              <a:rPr lang="en-US" sz="3200" i="0" dirty="0">
                <a:solidFill>
                  <a:srgbClr val="FFFFFF"/>
                </a:solidFill>
              </a:rPr>
              <a:t>alive</a:t>
            </a:r>
          </a:p>
          <a:p>
            <a:pPr lvl="0">
              <a:spcBef>
                <a:spcPts val="600"/>
              </a:spcBef>
              <a:defRPr/>
            </a:pPr>
            <a:r>
              <a:rPr lang="en-US" sz="3200" b="1" i="0" dirty="0" smtClean="0">
                <a:solidFill>
                  <a:srgbClr val="FFFF00"/>
                </a:solidFill>
              </a:rPr>
              <a:t>And </a:t>
            </a:r>
            <a:r>
              <a:rPr lang="en-US" sz="3200" b="1" i="0" dirty="0">
                <a:solidFill>
                  <a:srgbClr val="FFFF00"/>
                </a:solidFill>
              </a:rPr>
              <a:t>Oh, happy day, happy day</a:t>
            </a:r>
          </a:p>
          <a:p>
            <a:pPr lvl="0">
              <a:spcBef>
                <a:spcPts val="0"/>
              </a:spcBef>
              <a:defRPr/>
            </a:pPr>
            <a:r>
              <a:rPr lang="en-US" sz="3200" b="1" i="0" dirty="0">
                <a:solidFill>
                  <a:srgbClr val="FFFF00"/>
                </a:solidFill>
              </a:rPr>
              <a:t>You washed my sin away</a:t>
            </a:r>
          </a:p>
          <a:p>
            <a:pPr lvl="0">
              <a:spcBef>
                <a:spcPts val="0"/>
              </a:spcBef>
              <a:defRPr/>
            </a:pPr>
            <a:r>
              <a:rPr lang="en-US" sz="3200" b="1" i="0" dirty="0">
                <a:solidFill>
                  <a:srgbClr val="FFFF00"/>
                </a:solidFill>
              </a:rPr>
              <a:t>Oh, happy day, happy day</a:t>
            </a:r>
          </a:p>
          <a:p>
            <a:pPr lvl="0">
              <a:spcBef>
                <a:spcPts val="0"/>
              </a:spcBef>
              <a:defRPr/>
            </a:pPr>
            <a:r>
              <a:rPr lang="en-US" sz="3200" b="1" i="0" dirty="0">
                <a:solidFill>
                  <a:srgbClr val="FFFF00"/>
                </a:solidFill>
              </a:rPr>
              <a:t>I'll never be the same</a:t>
            </a:r>
          </a:p>
          <a:p>
            <a:pPr lvl="0">
              <a:spcBef>
                <a:spcPts val="0"/>
              </a:spcBef>
              <a:defRPr/>
            </a:pPr>
            <a:r>
              <a:rPr lang="en-US" sz="3200" b="1" i="0" dirty="0">
                <a:solidFill>
                  <a:srgbClr val="FFFF00"/>
                </a:solidFill>
              </a:rPr>
              <a:t>Forever I am changed</a:t>
            </a:r>
          </a:p>
        </p:txBody>
      </p:sp>
    </p:spTree>
    <p:extLst>
      <p:ext uri="{BB962C8B-B14F-4D97-AF65-F5344CB8AC3E}">
        <p14:creationId xmlns:p14="http://schemas.microsoft.com/office/powerpoint/2010/main" val="114812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l’Envoi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d’Envoi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34391"/>
            <a:ext cx="914400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lvl="0" indent="-449263">
              <a:spcBef>
                <a:spcPts val="600"/>
              </a:spcBef>
              <a:defRPr/>
            </a:pPr>
            <a:r>
              <a:rPr lang="en-US" sz="3200" b="1" i="0" dirty="0" smtClean="0">
                <a:solidFill>
                  <a:srgbClr val="FFFFFF"/>
                </a:solidFill>
              </a:rPr>
              <a:t>Pont:</a:t>
            </a:r>
            <a:endParaRPr lang="en-US" sz="3200" b="1" i="0" dirty="0">
              <a:solidFill>
                <a:srgbClr val="FFFFFF"/>
              </a:solidFill>
            </a:endParaRPr>
          </a:p>
          <a:p>
            <a:pPr marL="449263" lvl="0">
              <a:spcBef>
                <a:spcPts val="0"/>
              </a:spcBef>
              <a:defRPr/>
            </a:pPr>
            <a:r>
              <a:rPr lang="en-US" sz="3200" i="0" dirty="0">
                <a:solidFill>
                  <a:srgbClr val="FFFFFF"/>
                </a:solidFill>
              </a:rPr>
              <a:t>Oh, what a glorious day</a:t>
            </a:r>
          </a:p>
          <a:p>
            <a:pPr marL="449263" lvl="0">
              <a:spcBef>
                <a:spcPts val="0"/>
              </a:spcBef>
              <a:defRPr/>
            </a:pPr>
            <a:r>
              <a:rPr lang="en-US" sz="3200" i="0" dirty="0">
                <a:solidFill>
                  <a:srgbClr val="FFFFFF"/>
                </a:solidFill>
              </a:rPr>
              <a:t>What a glorious way</a:t>
            </a:r>
          </a:p>
          <a:p>
            <a:pPr marL="449263" lvl="0">
              <a:spcBef>
                <a:spcPts val="0"/>
              </a:spcBef>
              <a:defRPr/>
            </a:pPr>
            <a:r>
              <a:rPr lang="en-US" sz="3200" i="0" dirty="0">
                <a:solidFill>
                  <a:srgbClr val="FFFFFF"/>
                </a:solidFill>
              </a:rPr>
              <a:t>That You have saved me</a:t>
            </a:r>
          </a:p>
          <a:p>
            <a:pPr marL="449263" lvl="0">
              <a:spcBef>
                <a:spcPts val="0"/>
              </a:spcBef>
              <a:defRPr/>
            </a:pPr>
            <a:r>
              <a:rPr lang="en-US" sz="3200" i="0" dirty="0">
                <a:solidFill>
                  <a:srgbClr val="FFFFFF"/>
                </a:solidFill>
              </a:rPr>
              <a:t>And oh, what a glorious day</a:t>
            </a:r>
          </a:p>
          <a:p>
            <a:pPr marL="449263" lvl="0">
              <a:spcBef>
                <a:spcPts val="0"/>
              </a:spcBef>
              <a:defRPr/>
            </a:pPr>
            <a:r>
              <a:rPr lang="en-US" sz="3200" i="0" dirty="0">
                <a:solidFill>
                  <a:srgbClr val="FFFFFF"/>
                </a:solidFill>
              </a:rPr>
              <a:t>What a glorious name. Hey !</a:t>
            </a:r>
          </a:p>
          <a:p>
            <a:pPr lvl="0">
              <a:spcBef>
                <a:spcPts val="600"/>
              </a:spcBef>
              <a:defRPr/>
            </a:pPr>
            <a:r>
              <a:rPr lang="en-US" sz="3200" b="1" i="0" dirty="0" smtClean="0">
                <a:solidFill>
                  <a:srgbClr val="FFFF00"/>
                </a:solidFill>
              </a:rPr>
              <a:t>And </a:t>
            </a:r>
            <a:r>
              <a:rPr lang="en-US" sz="3200" b="1" i="0" dirty="0">
                <a:solidFill>
                  <a:srgbClr val="FFFF00"/>
                </a:solidFill>
              </a:rPr>
              <a:t>Oh, happy day, happy day</a:t>
            </a:r>
          </a:p>
          <a:p>
            <a:pPr lvl="0">
              <a:spcBef>
                <a:spcPts val="0"/>
              </a:spcBef>
              <a:defRPr/>
            </a:pPr>
            <a:r>
              <a:rPr lang="en-US" sz="3200" b="1" i="0" dirty="0">
                <a:solidFill>
                  <a:srgbClr val="FFFF00"/>
                </a:solidFill>
              </a:rPr>
              <a:t>You washed my sin away</a:t>
            </a:r>
          </a:p>
          <a:p>
            <a:pPr lvl="0">
              <a:spcBef>
                <a:spcPts val="0"/>
              </a:spcBef>
              <a:defRPr/>
            </a:pPr>
            <a:r>
              <a:rPr lang="en-US" sz="3200" b="1" i="0" dirty="0">
                <a:solidFill>
                  <a:srgbClr val="FFFF00"/>
                </a:solidFill>
              </a:rPr>
              <a:t>Oh, happy day, happy day</a:t>
            </a:r>
          </a:p>
          <a:p>
            <a:pPr lvl="0">
              <a:spcBef>
                <a:spcPts val="0"/>
              </a:spcBef>
              <a:defRPr/>
            </a:pPr>
            <a:r>
              <a:rPr lang="en-US" sz="3200" b="1" i="0" dirty="0">
                <a:solidFill>
                  <a:srgbClr val="FFFF00"/>
                </a:solidFill>
              </a:rPr>
              <a:t>I'll never be the same</a:t>
            </a:r>
          </a:p>
          <a:p>
            <a:pPr lvl="0">
              <a:spcBef>
                <a:spcPts val="0"/>
              </a:spcBef>
              <a:defRPr/>
            </a:pPr>
            <a:r>
              <a:rPr lang="en-US" sz="3200" b="1" i="0" dirty="0">
                <a:solidFill>
                  <a:srgbClr val="FFFF00"/>
                </a:solidFill>
              </a:rPr>
              <a:t>Forever I am changed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230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l’Envoi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d’Envoi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34391"/>
            <a:ext cx="9144000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lvl="0" indent="-420688">
              <a:spcBef>
                <a:spcPts val="600"/>
              </a:spcBef>
              <a:buAutoNum type="arabicPeriod"/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Le </a:t>
            </a:r>
            <a:r>
              <a:rPr lang="fr-FR" sz="3200" i="0" dirty="0">
                <a:solidFill>
                  <a:srgbClr val="FFFFFF"/>
                </a:solidFill>
              </a:rPr>
              <a:t>plus grand jour de l’histoire, </a:t>
            </a:r>
            <a:endParaRPr lang="fr-FR" sz="3200" i="0" dirty="0" smtClean="0">
              <a:solidFill>
                <a:srgbClr val="FFFFFF"/>
              </a:solidFill>
            </a:endParaRPr>
          </a:p>
          <a:p>
            <a:pPr marL="449263" lvl="0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la </a:t>
            </a:r>
            <a:r>
              <a:rPr lang="fr-FR" sz="3200" i="0" dirty="0">
                <a:solidFill>
                  <a:srgbClr val="FFFFFF"/>
                </a:solidFill>
              </a:rPr>
              <a:t>mort est vaincue par ta victoire,</a:t>
            </a:r>
          </a:p>
          <a:p>
            <a:pPr marL="449263" lvl="0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Chantons-le</a:t>
            </a:r>
            <a:r>
              <a:rPr lang="fr-FR" sz="3200" i="0" dirty="0">
                <a:solidFill>
                  <a:srgbClr val="FFFFFF"/>
                </a:solidFill>
              </a:rPr>
              <a:t>, Jésus est vivant.</a:t>
            </a:r>
          </a:p>
          <a:p>
            <a:pPr marL="449263" lvl="0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Une </a:t>
            </a:r>
            <a:r>
              <a:rPr lang="fr-FR" sz="3200" i="0" dirty="0">
                <a:solidFill>
                  <a:srgbClr val="FFFFFF"/>
                </a:solidFill>
              </a:rPr>
              <a:t>croix vide, un tombeau vide, </a:t>
            </a:r>
            <a:endParaRPr lang="fr-FR" sz="3200" i="0" dirty="0" smtClean="0">
              <a:solidFill>
                <a:srgbClr val="FFFFFF"/>
              </a:solidFill>
            </a:endParaRPr>
          </a:p>
          <a:p>
            <a:pPr marL="449263" lvl="0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tu </a:t>
            </a:r>
            <a:r>
              <a:rPr lang="fr-FR" sz="3200" i="0" dirty="0">
                <a:solidFill>
                  <a:srgbClr val="FFFFFF"/>
                </a:solidFill>
              </a:rPr>
              <a:t>m’as secouru, tu es la vie,</a:t>
            </a:r>
          </a:p>
          <a:p>
            <a:pPr marL="449263" lvl="0">
              <a:spcBef>
                <a:spcPts val="0"/>
              </a:spcBef>
              <a:defRPr/>
            </a:pPr>
            <a:r>
              <a:rPr lang="fr-FR" sz="3200" i="0" dirty="0">
                <a:solidFill>
                  <a:srgbClr val="FFFFFF"/>
                </a:solidFill>
              </a:rPr>
              <a:t>Crions-le, Jésus est vivant, </a:t>
            </a:r>
            <a:endParaRPr lang="fr-FR" sz="3200" i="0" dirty="0" smtClean="0">
              <a:solidFill>
                <a:srgbClr val="FFFFFF"/>
              </a:solidFill>
            </a:endParaRPr>
          </a:p>
          <a:p>
            <a:pPr marL="449263" lvl="0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Oui</a:t>
            </a:r>
            <a:r>
              <a:rPr lang="fr-FR" sz="3200" i="0" dirty="0">
                <a:solidFill>
                  <a:srgbClr val="FFFFFF"/>
                </a:solidFill>
              </a:rPr>
              <a:t>, il vit.</a:t>
            </a:r>
          </a:p>
          <a:p>
            <a:pPr lvl="0">
              <a:spcBef>
                <a:spcPts val="600"/>
              </a:spcBef>
              <a:defRPr/>
            </a:pPr>
            <a:r>
              <a:rPr lang="fr-FR" sz="3200" b="1" i="0" dirty="0">
                <a:solidFill>
                  <a:srgbClr val="FFFF00"/>
                </a:solidFill>
              </a:rPr>
              <a:t>Et oh, jour de joie, jour de joie, </a:t>
            </a:r>
            <a:endParaRPr lang="fr-FR" sz="3200" b="1" i="0" dirty="0" smtClean="0">
              <a:solidFill>
                <a:srgbClr val="FFFF00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fr-FR" sz="3200" b="1" i="0" dirty="0" smtClean="0">
                <a:solidFill>
                  <a:srgbClr val="FFFF00"/>
                </a:solidFill>
              </a:rPr>
              <a:t>tu </a:t>
            </a:r>
            <a:r>
              <a:rPr lang="fr-FR" sz="3200" b="1" i="0" dirty="0">
                <a:solidFill>
                  <a:srgbClr val="FFFF00"/>
                </a:solidFill>
              </a:rPr>
              <a:t>as pris mon péché.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i="0" dirty="0">
                <a:solidFill>
                  <a:srgbClr val="FFFF00"/>
                </a:solidFill>
              </a:rPr>
              <a:t>Oh, jour de joie, jour de joie, </a:t>
            </a:r>
            <a:endParaRPr lang="fr-FR" sz="3200" b="1" i="0" dirty="0" smtClean="0">
              <a:solidFill>
                <a:srgbClr val="FFFF00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fr-FR" sz="3200" b="1" i="0" dirty="0" smtClean="0">
                <a:solidFill>
                  <a:srgbClr val="FFFF00"/>
                </a:solidFill>
              </a:rPr>
              <a:t>oui</a:t>
            </a:r>
            <a:r>
              <a:rPr lang="fr-FR" sz="3200" b="1" i="0" dirty="0">
                <a:solidFill>
                  <a:srgbClr val="FFFF00"/>
                </a:solidFill>
              </a:rPr>
              <a:t>, tu as tout changé,			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i="0" dirty="0">
                <a:solidFill>
                  <a:srgbClr val="FFFF00"/>
                </a:solidFill>
              </a:rPr>
              <a:t>Et je suis transformé.</a:t>
            </a:r>
          </a:p>
        </p:txBody>
      </p:sp>
    </p:spTree>
    <p:extLst>
      <p:ext uri="{BB962C8B-B14F-4D97-AF65-F5344CB8AC3E}">
        <p14:creationId xmlns:p14="http://schemas.microsoft.com/office/powerpoint/2010/main" val="109640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l’Envoi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d’Envoi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34391"/>
            <a:ext cx="9144000" cy="6078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9263" lvl="0" indent="-449263">
              <a:spcBef>
                <a:spcPts val="600"/>
              </a:spcBef>
              <a:buAutoNum type="arabicPeriod" startAt="2"/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Quand</a:t>
            </a:r>
            <a:r>
              <a:rPr lang="fr-FR" sz="3200" i="0" dirty="0">
                <a:solidFill>
                  <a:srgbClr val="FFFFFF"/>
                </a:solidFill>
              </a:rPr>
              <a:t>, admis en ce lieu, </a:t>
            </a:r>
            <a:endParaRPr lang="fr-FR" sz="3200" i="0" dirty="0" smtClean="0">
              <a:solidFill>
                <a:srgbClr val="FFFFFF"/>
              </a:solidFill>
            </a:endParaRPr>
          </a:p>
          <a:p>
            <a:pPr marL="449263" lvl="0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libre </a:t>
            </a:r>
            <a:r>
              <a:rPr lang="fr-FR" sz="3200" i="0" dirty="0">
                <a:solidFill>
                  <a:srgbClr val="FFFFFF"/>
                </a:solidFill>
              </a:rPr>
              <a:t>enfin, mes yeux croisent tes yeux,</a:t>
            </a:r>
          </a:p>
          <a:p>
            <a:pPr marL="449263" lvl="0">
              <a:spcBef>
                <a:spcPts val="0"/>
              </a:spcBef>
              <a:defRPr/>
            </a:pPr>
            <a:r>
              <a:rPr lang="fr-FR" sz="3200" i="0" dirty="0">
                <a:solidFill>
                  <a:srgbClr val="FFFFFF"/>
                </a:solidFill>
              </a:rPr>
              <a:t>Je suis à toi, Jésus, tu es à moi.</a:t>
            </a:r>
          </a:p>
          <a:p>
            <a:pPr marL="449263" lvl="0">
              <a:spcBef>
                <a:spcPts val="0"/>
              </a:spcBef>
              <a:defRPr/>
            </a:pPr>
            <a:r>
              <a:rPr lang="fr-FR" sz="3200" i="0" dirty="0">
                <a:solidFill>
                  <a:srgbClr val="FFFFFF"/>
                </a:solidFill>
              </a:rPr>
              <a:t>Joie sans fin, paix parfaite, </a:t>
            </a:r>
            <a:endParaRPr lang="fr-FR" sz="3200" i="0" dirty="0" smtClean="0">
              <a:solidFill>
                <a:srgbClr val="FFFFFF"/>
              </a:solidFill>
            </a:endParaRPr>
          </a:p>
          <a:p>
            <a:pPr marL="449263" lvl="0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la </a:t>
            </a:r>
            <a:r>
              <a:rPr lang="fr-FR" sz="3200" i="0" dirty="0">
                <a:solidFill>
                  <a:srgbClr val="FFFFFF"/>
                </a:solidFill>
              </a:rPr>
              <a:t>douleur fait place à la fête,</a:t>
            </a:r>
          </a:p>
          <a:p>
            <a:pPr marL="449263" lvl="0">
              <a:spcBef>
                <a:spcPts val="0"/>
              </a:spcBef>
              <a:defRPr/>
            </a:pPr>
            <a:r>
              <a:rPr lang="fr-FR" sz="3200" i="0" dirty="0">
                <a:solidFill>
                  <a:srgbClr val="FFFFFF"/>
                </a:solidFill>
              </a:rPr>
              <a:t>Célébrons, Jésus est vivant, </a:t>
            </a:r>
            <a:endParaRPr lang="fr-FR" sz="3200" i="0" dirty="0" smtClean="0">
              <a:solidFill>
                <a:srgbClr val="FFFFFF"/>
              </a:solidFill>
            </a:endParaRPr>
          </a:p>
          <a:p>
            <a:pPr marL="449263" lvl="0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Oui</a:t>
            </a:r>
            <a:r>
              <a:rPr lang="fr-FR" sz="3200" i="0" dirty="0">
                <a:solidFill>
                  <a:srgbClr val="FFFFFF"/>
                </a:solidFill>
              </a:rPr>
              <a:t>, il vit.</a:t>
            </a:r>
          </a:p>
          <a:p>
            <a:pPr lvl="0">
              <a:spcBef>
                <a:spcPts val="600"/>
              </a:spcBef>
              <a:defRPr/>
            </a:pPr>
            <a:r>
              <a:rPr lang="fr-FR" sz="3200" b="1" i="0" dirty="0" smtClean="0">
                <a:solidFill>
                  <a:srgbClr val="FFFF00"/>
                </a:solidFill>
              </a:rPr>
              <a:t>Et </a:t>
            </a:r>
            <a:r>
              <a:rPr lang="fr-FR" sz="3200" b="1" i="0" dirty="0">
                <a:solidFill>
                  <a:srgbClr val="FFFF00"/>
                </a:solidFill>
              </a:rPr>
              <a:t>oh, jour de joie, jour de joie, </a:t>
            </a:r>
            <a:endParaRPr lang="fr-FR" sz="3200" b="1" i="0" dirty="0" smtClean="0">
              <a:solidFill>
                <a:srgbClr val="FFFF00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fr-FR" sz="3200" b="1" i="0" dirty="0" smtClean="0">
                <a:solidFill>
                  <a:srgbClr val="FFFF00"/>
                </a:solidFill>
              </a:rPr>
              <a:t>tu </a:t>
            </a:r>
            <a:r>
              <a:rPr lang="fr-FR" sz="3200" b="1" i="0" dirty="0">
                <a:solidFill>
                  <a:srgbClr val="FFFF00"/>
                </a:solidFill>
              </a:rPr>
              <a:t>as pris mon péché.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i="0" dirty="0">
                <a:solidFill>
                  <a:srgbClr val="FFFF00"/>
                </a:solidFill>
              </a:rPr>
              <a:t>Oh, jour de joie, jour de joie, </a:t>
            </a:r>
            <a:endParaRPr lang="fr-FR" sz="3200" b="1" i="0" dirty="0" smtClean="0">
              <a:solidFill>
                <a:srgbClr val="FFFF00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fr-FR" sz="3200" b="1" i="0" dirty="0" smtClean="0">
                <a:solidFill>
                  <a:srgbClr val="FFFF00"/>
                </a:solidFill>
              </a:rPr>
              <a:t>oui</a:t>
            </a:r>
            <a:r>
              <a:rPr lang="fr-FR" sz="3200" b="1" i="0" dirty="0">
                <a:solidFill>
                  <a:srgbClr val="FFFF00"/>
                </a:solidFill>
              </a:rPr>
              <a:t>, tu as tout changé,			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i="0" dirty="0">
                <a:solidFill>
                  <a:srgbClr val="FFFF00"/>
                </a:solidFill>
              </a:rPr>
              <a:t>Et je suis transformé.</a:t>
            </a:r>
          </a:p>
        </p:txBody>
      </p:sp>
    </p:spTree>
    <p:extLst>
      <p:ext uri="{BB962C8B-B14F-4D97-AF65-F5344CB8AC3E}">
        <p14:creationId xmlns:p14="http://schemas.microsoft.com/office/powerpoint/2010/main" val="269321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0"/>
            <a:ext cx="85696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0" i="1" u="none" strike="noStrike" kern="1200" cap="none" spc="0" normalizeH="0" baseline="0" noProof="0" dirty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Liturgie de 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00CC00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l’Envoi</a:t>
            </a:r>
            <a:r>
              <a:rPr kumimoji="0" lang="fr-FR" sz="2800" b="0" i="1" u="none" strike="noStrike" kern="1200" cap="none" spc="0" normalizeH="0" baseline="0" noProof="0" dirty="0" smtClean="0">
                <a:ln>
                  <a:noFill/>
                </a:ln>
                <a:solidFill>
                  <a:srgbClr val="99CCFF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-&gt; Chant d’Envoi</a:t>
            </a:r>
            <a:endParaRPr kumimoji="0" lang="fr-FR" sz="2800" b="0" i="1" u="none" strike="noStrike" kern="1200" cap="none" spc="0" normalizeH="0" baseline="0" noProof="0" dirty="0">
              <a:ln>
                <a:noFill/>
              </a:ln>
              <a:solidFill>
                <a:srgbClr val="99CCFF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534391"/>
            <a:ext cx="9144000" cy="55861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" lvl="0">
              <a:spcBef>
                <a:spcPts val="0"/>
              </a:spcBef>
              <a:defRPr/>
            </a:pPr>
            <a:r>
              <a:rPr lang="fr-FR" sz="3200" b="1" i="0" dirty="0" smtClean="0">
                <a:solidFill>
                  <a:srgbClr val="FFFFFF"/>
                </a:solidFill>
              </a:rPr>
              <a:t>Pont:</a:t>
            </a:r>
            <a:endParaRPr lang="fr-FR" sz="3200" b="1" i="0" dirty="0">
              <a:solidFill>
                <a:srgbClr val="FFFFFF"/>
              </a:solidFill>
            </a:endParaRPr>
          </a:p>
          <a:p>
            <a:pPr marL="449263" lvl="0">
              <a:spcBef>
                <a:spcPts val="0"/>
              </a:spcBef>
              <a:defRPr/>
            </a:pPr>
            <a:r>
              <a:rPr lang="fr-FR" sz="3200" i="0" dirty="0">
                <a:solidFill>
                  <a:srgbClr val="FFFFFF"/>
                </a:solidFill>
              </a:rPr>
              <a:t>Oh, c’est un jour merveilleux,</a:t>
            </a:r>
          </a:p>
          <a:p>
            <a:pPr marL="449263" lvl="0">
              <a:spcBef>
                <a:spcPts val="0"/>
              </a:spcBef>
              <a:defRPr/>
            </a:pPr>
            <a:r>
              <a:rPr lang="fr-FR" sz="3200" i="0" dirty="0">
                <a:solidFill>
                  <a:srgbClr val="FFFFFF"/>
                </a:solidFill>
              </a:rPr>
              <a:t>C’est vraiment merveilleux, </a:t>
            </a:r>
            <a:endParaRPr lang="fr-FR" sz="3200" i="0" dirty="0" smtClean="0">
              <a:solidFill>
                <a:srgbClr val="FFFFFF"/>
              </a:solidFill>
            </a:endParaRPr>
          </a:p>
          <a:p>
            <a:pPr marL="449263" lvl="0">
              <a:spcBef>
                <a:spcPts val="0"/>
              </a:spcBef>
              <a:defRPr/>
            </a:pPr>
            <a:r>
              <a:rPr lang="fr-FR" sz="3200" i="0" dirty="0" smtClean="0">
                <a:solidFill>
                  <a:srgbClr val="FFFFFF"/>
                </a:solidFill>
              </a:rPr>
              <a:t>Tu </a:t>
            </a:r>
            <a:r>
              <a:rPr lang="fr-FR" sz="3200" i="0" dirty="0">
                <a:solidFill>
                  <a:srgbClr val="FFFFFF"/>
                </a:solidFill>
              </a:rPr>
              <a:t>m’as sauvé !</a:t>
            </a:r>
          </a:p>
          <a:p>
            <a:pPr marL="449263" lvl="0">
              <a:spcBef>
                <a:spcPts val="0"/>
              </a:spcBef>
              <a:defRPr/>
            </a:pPr>
            <a:r>
              <a:rPr lang="fr-FR" sz="3200" i="0" dirty="0">
                <a:solidFill>
                  <a:srgbClr val="FFFFFF"/>
                </a:solidFill>
              </a:rPr>
              <a:t>Et oh, c’est un jour merveilleux,</a:t>
            </a:r>
          </a:p>
          <a:p>
            <a:pPr marL="449263" lvl="0">
              <a:spcBef>
                <a:spcPts val="0"/>
              </a:spcBef>
              <a:defRPr/>
            </a:pPr>
            <a:r>
              <a:rPr lang="fr-FR" sz="3200" i="0" dirty="0">
                <a:solidFill>
                  <a:srgbClr val="FFFFFF"/>
                </a:solidFill>
              </a:rPr>
              <a:t>C’est un nom merveilleux, </a:t>
            </a:r>
            <a:r>
              <a:rPr lang="fr-FR" sz="3200" i="0" dirty="0" err="1">
                <a:solidFill>
                  <a:srgbClr val="FFFFFF"/>
                </a:solidFill>
              </a:rPr>
              <a:t>yé</a:t>
            </a:r>
            <a:r>
              <a:rPr lang="fr-FR" sz="3200" i="0" dirty="0">
                <a:solidFill>
                  <a:srgbClr val="FFFFFF"/>
                </a:solidFill>
              </a:rPr>
              <a:t>, </a:t>
            </a:r>
            <a:r>
              <a:rPr lang="fr-FR" sz="3200" i="0" dirty="0" err="1">
                <a:solidFill>
                  <a:srgbClr val="FFFFFF"/>
                </a:solidFill>
              </a:rPr>
              <a:t>yé</a:t>
            </a:r>
            <a:r>
              <a:rPr lang="fr-FR" sz="3200" i="0" dirty="0">
                <a:solidFill>
                  <a:srgbClr val="FFFFFF"/>
                </a:solidFill>
              </a:rPr>
              <a:t>, </a:t>
            </a:r>
            <a:r>
              <a:rPr lang="fr-FR" sz="3200" i="0" dirty="0" err="1">
                <a:solidFill>
                  <a:srgbClr val="FFFFFF"/>
                </a:solidFill>
              </a:rPr>
              <a:t>yé</a:t>
            </a:r>
            <a:r>
              <a:rPr lang="fr-FR" sz="3200" i="0" dirty="0">
                <a:solidFill>
                  <a:srgbClr val="FFFFFF"/>
                </a:solidFill>
              </a:rPr>
              <a:t>, </a:t>
            </a:r>
            <a:r>
              <a:rPr lang="fr-FR" sz="3200" i="0" dirty="0" err="1">
                <a:solidFill>
                  <a:srgbClr val="FFFFFF"/>
                </a:solidFill>
              </a:rPr>
              <a:t>yé</a:t>
            </a:r>
            <a:r>
              <a:rPr lang="fr-FR" sz="3200" i="0" dirty="0">
                <a:solidFill>
                  <a:srgbClr val="FFFFFF"/>
                </a:solidFill>
              </a:rPr>
              <a:t> !</a:t>
            </a:r>
          </a:p>
          <a:p>
            <a:pPr lvl="0">
              <a:spcBef>
                <a:spcPts val="600"/>
              </a:spcBef>
              <a:defRPr/>
            </a:pPr>
            <a:r>
              <a:rPr lang="fr-FR" sz="3200" b="1" i="0" dirty="0" smtClean="0">
                <a:solidFill>
                  <a:srgbClr val="FFFF00"/>
                </a:solidFill>
              </a:rPr>
              <a:t>Et </a:t>
            </a:r>
            <a:r>
              <a:rPr lang="fr-FR" sz="3200" b="1" i="0" dirty="0">
                <a:solidFill>
                  <a:srgbClr val="FFFF00"/>
                </a:solidFill>
              </a:rPr>
              <a:t>oh, jour de joie, jour de joie, </a:t>
            </a:r>
            <a:endParaRPr lang="fr-FR" sz="3200" b="1" i="0" dirty="0" smtClean="0">
              <a:solidFill>
                <a:srgbClr val="FFFF00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fr-FR" sz="3200" b="1" i="0" dirty="0" smtClean="0">
                <a:solidFill>
                  <a:srgbClr val="FFFF00"/>
                </a:solidFill>
              </a:rPr>
              <a:t>tu </a:t>
            </a:r>
            <a:r>
              <a:rPr lang="fr-FR" sz="3200" b="1" i="0" dirty="0">
                <a:solidFill>
                  <a:srgbClr val="FFFF00"/>
                </a:solidFill>
              </a:rPr>
              <a:t>as pris mon péché.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i="0" dirty="0">
                <a:solidFill>
                  <a:srgbClr val="FFFF00"/>
                </a:solidFill>
              </a:rPr>
              <a:t>Oh, jour de joie, jour de joie, </a:t>
            </a:r>
            <a:endParaRPr lang="fr-FR" sz="3200" b="1" i="0" dirty="0" smtClean="0">
              <a:solidFill>
                <a:srgbClr val="FFFF00"/>
              </a:solidFill>
            </a:endParaRPr>
          </a:p>
          <a:p>
            <a:pPr lvl="0">
              <a:spcBef>
                <a:spcPts val="0"/>
              </a:spcBef>
              <a:defRPr/>
            </a:pPr>
            <a:r>
              <a:rPr lang="fr-FR" sz="3200" b="1" i="0" dirty="0" smtClean="0">
                <a:solidFill>
                  <a:srgbClr val="FFFF00"/>
                </a:solidFill>
              </a:rPr>
              <a:t>oui</a:t>
            </a:r>
            <a:r>
              <a:rPr lang="fr-FR" sz="3200" b="1" i="0" dirty="0">
                <a:solidFill>
                  <a:srgbClr val="FFFF00"/>
                </a:solidFill>
              </a:rPr>
              <a:t>, tu as tout changé,			</a:t>
            </a:r>
          </a:p>
          <a:p>
            <a:pPr lvl="0">
              <a:spcBef>
                <a:spcPts val="0"/>
              </a:spcBef>
              <a:defRPr/>
            </a:pPr>
            <a:r>
              <a:rPr lang="fr-FR" sz="3200" b="1" i="0" dirty="0">
                <a:solidFill>
                  <a:srgbClr val="FFFF00"/>
                </a:solidFill>
              </a:rPr>
              <a:t>Et je suis transformé.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12360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412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5429</TotalTime>
  <Words>529</Words>
  <Application>Microsoft Office PowerPoint</Application>
  <PresentationFormat>Affichage à l'écran (4:3)</PresentationFormat>
  <Paragraphs>82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Comic Sans MS</vt:lpstr>
      <vt:lpstr>6_Modèle par défaut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666</cp:revision>
  <cp:lastPrinted>2017-10-06T11:59:14Z</cp:lastPrinted>
  <dcterms:created xsi:type="dcterms:W3CDTF">2009-10-17T16:00:12Z</dcterms:created>
  <dcterms:modified xsi:type="dcterms:W3CDTF">2022-04-19T06:01:17Z</dcterms:modified>
</cp:coreProperties>
</file>