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4"/>
  </p:notesMasterIdLst>
  <p:handoutMasterIdLst>
    <p:handoutMasterId r:id="rId5"/>
  </p:handoutMasterIdLst>
  <p:sldIdLst>
    <p:sldId id="654" r:id="rId2"/>
    <p:sldId id="655" r:id="rId3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28/09/2021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7741B9-FFE3-482F-A7D3-3B4B80068AF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079675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7741B9-FFE3-482F-A7D3-3B4B80068AF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977019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827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E737-8318-4BF0-9147-2CAA634895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797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C7387-6EE4-436A-8620-1754E848C3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380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76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83B94-60A2-462B-AD5D-B3A30D35C4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74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ED4AD-8BE0-4DD4-8503-055BE133CA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5823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864BF-6444-4C08-A475-2885EC33E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544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364AD-C780-40D6-80AE-36C80F2585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40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9357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B535-FDB6-472D-A8FF-F49A5677C9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34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E1F9B-4EA3-4759-9365-72869AF1AF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03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cs typeface="+mn-cs"/>
              </a:defRPr>
            </a:lvl1pPr>
          </a:lstStyle>
          <a:p>
            <a:pPr>
              <a:defRPr/>
            </a:pPr>
            <a:fld id="{D40A32AF-632D-455B-8BB4-D4E8EF3F64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650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de</a:t>
            </a:r>
            <a:r>
              <a:rPr kumimoji="0" lang="fr-FR" sz="2800" b="0" i="1" u="none" strike="noStrike" kern="1200" cap="none" spc="0" normalizeH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fr-FR" sz="2800" dirty="0" smtClean="0">
                <a:solidFill>
                  <a:srgbClr val="FFCC00"/>
                </a:solidFill>
                <a:latin typeface="Comic Sans MS" pitchFamily="66" charset="0"/>
              </a:rPr>
              <a:t>l’envoi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: 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Grandes et merveilleuses</a:t>
            </a:r>
          </a:p>
        </p:txBody>
      </p:sp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0" y="677009"/>
            <a:ext cx="9144000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1.	Grandes 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et merveilleuses sont toutes tes œuvres,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Ô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Seigneur, notre Dieu tout puissant,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Juste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et véritable dans toute ta volonté,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Toi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le roi éternel.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Qui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sur la terre et dans le ciel,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Est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semblable à toi ?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Tu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règnes sur tout l'univers,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Dieu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d'Israël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!	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Un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jour devant toi, tout genou fléchira,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Toute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langue te bénira.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Alléluia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alléluia, alléluia, amen !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Laï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</a:t>
            </a:r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laï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...	</a:t>
            </a:r>
          </a:p>
        </p:txBody>
      </p:sp>
    </p:spTree>
    <p:extLst>
      <p:ext uri="{BB962C8B-B14F-4D97-AF65-F5344CB8AC3E}">
        <p14:creationId xmlns:p14="http://schemas.microsoft.com/office/powerpoint/2010/main" val="274521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</a:t>
            </a:r>
            <a:r>
              <a:rPr kumimoji="0" lang="fr-FR" sz="2800" b="0" i="1" u="none" strike="noStrike" kern="1200" cap="none" spc="0" normalizeH="0" baseline="0" noProof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de </a:t>
            </a:r>
            <a:r>
              <a:rPr kumimoji="0" lang="fr-FR" sz="2800" b="0" i="1" u="none" strike="noStrike" kern="1200" cap="none" spc="0" normalizeH="0" baseline="0" noProof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l’envoi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: 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Grandes et merveilleuses</a:t>
            </a:r>
          </a:p>
        </p:txBody>
      </p:sp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0" y="677009"/>
            <a:ext cx="925252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	Noble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et mystérieux, Est ton corps glorieux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Ô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Seigneur, Toi le Roi des cieux 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Ton 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Sang si précieux, versé pour tous nous sauver, 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Donne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la Vie éternelle.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Qui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vient à Toi, n’aura plus faim, 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Ni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plus jamais soif,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N’aie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plus peur, nous dit le Seigneur, 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Christ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est vainqueur ! 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Le 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pain de Dieu c’est Lui, Qui se donne pour ta vie, 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Louons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le nom de Jésus-Christ.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Alléluia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alléluia, alléluia, amen !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Laï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</a:t>
            </a:r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laï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...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805264"/>
            <a:ext cx="1072103" cy="820187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477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5450</TotalTime>
  <Words>215</Words>
  <Application>Microsoft Office PowerPoint</Application>
  <PresentationFormat>Affichage à l'écran (4:3)</PresentationFormat>
  <Paragraphs>28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Comic Sans MS</vt:lpstr>
      <vt:lpstr>1_Modèle par défaut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669</cp:revision>
  <cp:lastPrinted>2017-10-06T11:59:14Z</cp:lastPrinted>
  <dcterms:created xsi:type="dcterms:W3CDTF">2009-10-17T16:00:12Z</dcterms:created>
  <dcterms:modified xsi:type="dcterms:W3CDTF">2021-09-28T06:23:33Z</dcterms:modified>
</cp:coreProperties>
</file>